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8758" y="2315203"/>
            <a:ext cx="2888696" cy="16248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CITATION OIL AND GAS CORP.  # 17180</a:t>
            </a:r>
            <a:br>
              <a:rPr lang="en-US" sz="2400" dirty="0" smtClean="0"/>
            </a:br>
            <a:r>
              <a:rPr lang="en-US" sz="2400" dirty="0" smtClean="0"/>
              <a:t>FLUHARTY 1</a:t>
            </a:r>
            <a:r>
              <a:rPr lang="en-US" sz="2400" dirty="0" smtClean="0"/>
              <a:t>   075-09333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</a:t>
            </a:r>
            <a:r>
              <a:rPr lang="en-US" smtClean="0"/>
              <a:t>AT 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7037" y="2315205"/>
            <a:ext cx="2888698" cy="1624893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2039</TotalTime>
  <Words>17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CITATION OIL AND GAS CORP.  # 17180 FLUHARTY 1   075-09333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326</cp:revision>
  <dcterms:created xsi:type="dcterms:W3CDTF">2014-10-03T21:02:56Z</dcterms:created>
  <dcterms:modified xsi:type="dcterms:W3CDTF">2026-03-19T19:39:08Z</dcterms:modified>
</cp:coreProperties>
</file>