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  <p:ext uri="GoogleSlidesCustomDataVersion2">
      <go:slidesCustomData xmlns:go="http://customooxmlschemas.google.com/" r:id="rId10" roundtripDataSignature="AMtx7mhjkYSPqtPMVD9S1bqgn0mzo20A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" name="Google Shape;84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7fb57a86a5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g27fb57a86a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g27fb57a86a5_0_1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g27fb57a86a5_0_1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7fb57a86a5_0_8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g27fb57a86a5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27fb57a86a5_0_82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g27fb57a86a5_0_82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/>
          <p:nvPr>
            <p:ph type="ctrTitle"/>
          </p:nvPr>
        </p:nvSpPr>
        <p:spPr>
          <a:xfrm>
            <a:off x="1371600" y="182880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" name="Google Shape;16;p7"/>
          <p:cNvSpPr txBox="1"/>
          <p:nvPr>
            <p:ph idx="1" type="subTitle"/>
          </p:nvPr>
        </p:nvSpPr>
        <p:spPr>
          <a:xfrm>
            <a:off x="1371600" y="5212080"/>
            <a:ext cx="64008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Google Shape;1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Google Shape;1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Google Shape;19;p7"/>
          <p:cNvSpPr/>
          <p:nvPr>
            <p:ph idx="2" type="pic"/>
          </p:nvPr>
        </p:nvSpPr>
        <p:spPr>
          <a:xfrm>
            <a:off x="1371600" y="640080"/>
            <a:ext cx="6400800" cy="4572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2" name="Google Shape;22;p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Google Shape;23;p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Google Shape;24;p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Google Shape;25;p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" name="Google Shape;28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title"/>
          </p:nvPr>
        </p:nvSpPr>
        <p:spPr>
          <a:xfrm>
            <a:off x="1371600" y="182880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1" name="Google Shape;31;p9"/>
          <p:cNvSpPr txBox="1"/>
          <p:nvPr>
            <p:ph idx="1" type="body"/>
          </p:nvPr>
        </p:nvSpPr>
        <p:spPr>
          <a:xfrm>
            <a:off x="1371600" y="640080"/>
            <a:ext cx="64008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Google Shape;4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Google Shape;4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0" name="Google Shape;50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5" name="Google Shape;65;p1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Google Shape;67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Google Shape;69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2" name="Google Shape;72;p16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Google Shape;73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Google Shape;74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5" name="Google Shape;75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8" name="Google Shape;78;p17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Google Shape;79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Google Shape;81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4.jpg"/><Relationship Id="rId5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>
            <p:ph type="ctrTitle"/>
          </p:nvPr>
        </p:nvSpPr>
        <p:spPr>
          <a:xfrm>
            <a:off x="1371600" y="155448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-US" sz="2800"/>
              <a:t>Inspection Photos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>
            <p:ph idx="1" type="subTitle"/>
          </p:nvPr>
        </p:nvSpPr>
        <p:spPr>
          <a:xfrm>
            <a:off x="1273700" y="1596025"/>
            <a:ext cx="6400800" cy="30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July 31st, 2024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Operator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2400">
                <a:solidFill>
                  <a:schemeClr val="dk1"/>
                </a:solidFill>
              </a:rPr>
              <a:t> Seeley Oil Company - 10506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u="sng">
                <a:solidFill>
                  <a:schemeClr val="dk1"/>
                </a:solidFill>
              </a:rPr>
              <a:t>Loc</a:t>
            </a:r>
            <a:r>
              <a:rPr lang="en-US" sz="2400" u="sng">
                <a:solidFill>
                  <a:schemeClr val="dk1"/>
                </a:solidFill>
              </a:rPr>
              <a:t>ation ID</a:t>
            </a:r>
            <a:r>
              <a:rPr lang="en-US" sz="2400">
                <a:solidFill>
                  <a:schemeClr val="dk1"/>
                </a:solidFill>
              </a:rPr>
              <a:t>: 313558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0" i="0" lang="en-U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nspection Document #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400">
                <a:solidFill>
                  <a:schemeClr val="dk1"/>
                </a:solidFill>
              </a:rPr>
              <a:t>714001037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Montezuma County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CO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Township: SWSE 26 37</a:t>
            </a:r>
            <a:r>
              <a:rPr lang="en-US" sz="2400">
                <a:solidFill>
                  <a:schemeClr val="dk1"/>
                </a:solidFill>
              </a:rPr>
              <a:t>N</a:t>
            </a:r>
            <a:r>
              <a:rPr lang="en-US" sz="2400">
                <a:solidFill>
                  <a:schemeClr val="dk1"/>
                </a:solidFill>
              </a:rPr>
              <a:t> 19W N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>
            <p:ph idx="11" type="ftr"/>
          </p:nvPr>
        </p:nvSpPr>
        <p:spPr>
          <a:xfrm>
            <a:off x="3124200" y="4800600"/>
            <a:ext cx="28956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400">
                <a:solidFill>
                  <a:schemeClr val="dk1"/>
                </a:solidFill>
              </a:rPr>
              <a:t>Corey McDonough - Southwest Reclamation Specialist</a:t>
            </a:r>
            <a:endParaRPr/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6800" y="5483350"/>
            <a:ext cx="4850399" cy="125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idx="1" type="body"/>
          </p:nvPr>
        </p:nvSpPr>
        <p:spPr>
          <a:xfrm>
            <a:off x="574725" y="5867900"/>
            <a:ext cx="54393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200"/>
              <a:t>1</a:t>
            </a: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i="0" lang="en-US" sz="1200" u="none" cap="none" strike="noStrike">
                <a:solidFill>
                  <a:schemeClr val="dk1"/>
                </a:solidFill>
              </a:rPr>
              <a:t>View of the well </a:t>
            </a:r>
            <a:r>
              <a:rPr b="0" lang="en-US" sz="1200"/>
              <a:t>pad taken from the access point facing center. </a:t>
            </a:r>
            <a:endParaRPr b="0" sz="1200"/>
          </a:p>
        </p:txBody>
      </p:sp>
      <p:sp>
        <p:nvSpPr>
          <p:cNvPr id="97" name="Google Shape;97;p2"/>
          <p:cNvSpPr txBox="1"/>
          <p:nvPr/>
        </p:nvSpPr>
        <p:spPr>
          <a:xfrm>
            <a:off x="6934200" y="6372936"/>
            <a:ext cx="2209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083-06524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2745450" y="7620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Cutthroat 8</a:t>
            </a:r>
            <a:endParaRPr b="1"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313558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206700"/>
            <a:ext cx="1727425" cy="53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675" y="685800"/>
            <a:ext cx="7384576" cy="5218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39275" y="4686626"/>
            <a:ext cx="2295649" cy="172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7fb57a86a5_0_1"/>
          <p:cNvSpPr txBox="1"/>
          <p:nvPr>
            <p:ph idx="1" type="body"/>
          </p:nvPr>
        </p:nvSpPr>
        <p:spPr>
          <a:xfrm>
            <a:off x="2145450" y="6189450"/>
            <a:ext cx="52290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200"/>
              <a:t>2</a:t>
            </a: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i="0" lang="en-US" sz="1200" u="none" cap="none" strike="noStrike">
                <a:solidFill>
                  <a:schemeClr val="dk1"/>
                </a:solidFill>
              </a:rPr>
              <a:t>View of the </a:t>
            </a:r>
            <a:r>
              <a:rPr b="0" lang="en-US" sz="1200"/>
              <a:t>northern interim reclamation area facing northing east. </a:t>
            </a:r>
            <a:endParaRPr b="0" sz="1200"/>
          </a:p>
        </p:txBody>
      </p:sp>
      <p:sp>
        <p:nvSpPr>
          <p:cNvPr id="109" name="Google Shape;109;g27fb57a86a5_0_1"/>
          <p:cNvSpPr txBox="1"/>
          <p:nvPr/>
        </p:nvSpPr>
        <p:spPr>
          <a:xfrm>
            <a:off x="6934200" y="6372936"/>
            <a:ext cx="2209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083-06524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g27fb57a86a5_0_1"/>
          <p:cNvSpPr txBox="1"/>
          <p:nvPr/>
        </p:nvSpPr>
        <p:spPr>
          <a:xfrm>
            <a:off x="2745450" y="7620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Cutthroat 8</a:t>
            </a:r>
            <a:endParaRPr b="1"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313558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g27fb57a86a5_0_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206700"/>
            <a:ext cx="1727425" cy="53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27fb57a86a5_0_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90850" y="677175"/>
            <a:ext cx="7338199" cy="5503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7fb57a86a5_0_82"/>
          <p:cNvSpPr txBox="1"/>
          <p:nvPr>
            <p:ph idx="1" type="body"/>
          </p:nvPr>
        </p:nvSpPr>
        <p:spPr>
          <a:xfrm>
            <a:off x="2145450" y="6189450"/>
            <a:ext cx="52290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200"/>
              <a:t>3</a:t>
            </a: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i="0" lang="en-US" sz="1200" u="none" cap="none" strike="noStrike">
                <a:solidFill>
                  <a:schemeClr val="dk1"/>
                </a:solidFill>
              </a:rPr>
              <a:t>Refe</a:t>
            </a:r>
            <a:r>
              <a:rPr b="0" lang="en-US" sz="1200"/>
              <a:t>rence area comprised of Big sagebrush, Juniper and Ephedra. </a:t>
            </a:r>
            <a:endParaRPr b="0" sz="1200"/>
          </a:p>
        </p:txBody>
      </p:sp>
      <p:sp>
        <p:nvSpPr>
          <p:cNvPr id="120" name="Google Shape;120;g27fb57a86a5_0_82"/>
          <p:cNvSpPr txBox="1"/>
          <p:nvPr/>
        </p:nvSpPr>
        <p:spPr>
          <a:xfrm>
            <a:off x="6934200" y="6372936"/>
            <a:ext cx="2209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083-06524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g27fb57a86a5_0_82"/>
          <p:cNvSpPr txBox="1"/>
          <p:nvPr/>
        </p:nvSpPr>
        <p:spPr>
          <a:xfrm>
            <a:off x="2745450" y="7620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Cutthroat 8</a:t>
            </a:r>
            <a:endParaRPr b="1"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313558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g27fb57a86a5_0_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206700"/>
            <a:ext cx="1727425" cy="53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27fb57a86a5_0_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2900" y="685800"/>
            <a:ext cx="7338199" cy="5503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