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Foundation Energy Management LLC - 10112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smtClean="0"/>
              <a:t>: </a:t>
            </a:r>
            <a:r>
              <a:rPr lang="en-US" sz="1600" smtClean="0"/>
              <a:t>HARDING 23-10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</a:t>
            </a:r>
            <a:r>
              <a:rPr lang="en-US" sz="1600" smtClean="0"/>
              <a:t>125-11354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965</TotalTime>
  <Words>23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Management LLC - 10112 Location Name: HARDING 23-10 Location ID: 125-11354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143</cp:revision>
  <dcterms:created xsi:type="dcterms:W3CDTF">2014-10-03T21:02:56Z</dcterms:created>
  <dcterms:modified xsi:type="dcterms:W3CDTF">2021-12-27T20:20:58Z</dcterms:modified>
</cp:coreProperties>
</file>