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3DBBF-3A5B-4FA1-A70C-E7F0669AA62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BF4E2-2E1C-465E-9885-9D1B1D2F3DF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Oxy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Cascade Creek</a:t>
            </a:r>
            <a:r>
              <a:rPr lang="en-US" dirty="0" smtClean="0"/>
              <a:t> </a:t>
            </a:r>
            <a:r>
              <a:rPr lang="en-US" dirty="0"/>
              <a:t>697-08-49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Liner pieces off side of location</a:t>
            </a:r>
            <a:endParaRPr lang="en-US" dirty="0"/>
          </a:p>
        </p:txBody>
      </p:sp>
      <p:pic>
        <p:nvPicPr>
          <p:cNvPr id="4" name="Content Placeholder 3" descr="DSCN48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Blue Cable</a:t>
            </a:r>
            <a:endParaRPr lang="en-US" dirty="0"/>
          </a:p>
        </p:txBody>
      </p:sp>
      <p:pic>
        <p:nvPicPr>
          <p:cNvPr id="4" name="Content Placeholder 3" descr="DSCN48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Blue Cable</a:t>
            </a:r>
            <a:endParaRPr lang="en-US"/>
          </a:p>
        </p:txBody>
      </p:sp>
      <p:pic>
        <p:nvPicPr>
          <p:cNvPr id="4" name="Content Placeholder 3" descr="DSCN48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Bent up old piping</a:t>
            </a:r>
            <a:endParaRPr lang="en-US" dirty="0"/>
          </a:p>
        </p:txBody>
      </p:sp>
      <p:pic>
        <p:nvPicPr>
          <p:cNvPr id="4" name="Content Placeholder 3" descr="DSCN48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</Words>
  <Application>Microsoft Office PowerPoint</Application>
  <PresentationFormat>On-screen Show (4:3)</PresentationFormat>
  <Paragraphs>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Oxy</vt:lpstr>
      <vt:lpstr>Slide 2</vt:lpstr>
      <vt:lpstr>Liner pieces off side of location</vt:lpstr>
      <vt:lpstr>Slide 4</vt:lpstr>
      <vt:lpstr>Slide 5</vt:lpstr>
      <vt:lpstr>Slide 6</vt:lpstr>
      <vt:lpstr>Blue Cable</vt:lpstr>
      <vt:lpstr>Blue Cable</vt:lpstr>
      <vt:lpstr>Bent up old piping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</dc:title>
  <dc:creator>Mike Longworth</dc:creator>
  <cp:lastModifiedBy>Mike Longworth</cp:lastModifiedBy>
  <cp:revision>2</cp:revision>
  <dcterms:created xsi:type="dcterms:W3CDTF">2014-08-12T17:27:21Z</dcterms:created>
  <dcterms:modified xsi:type="dcterms:W3CDTF">2014-08-12T17:43:39Z</dcterms:modified>
</cp:coreProperties>
</file>