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32" autoAdjust="0"/>
  </p:normalViewPr>
  <p:slideViewPr>
    <p:cSldViewPr>
      <p:cViewPr varScale="1">
        <p:scale>
          <a:sx n="87" d="100"/>
          <a:sy n="87" d="100"/>
        </p:scale>
        <p:origin x="135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167" y="26376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/>
              <a:t>Location Name: </a:t>
            </a:r>
            <a:r>
              <a:rPr lang="en-US" sz="1600" dirty="0" smtClean="0"/>
              <a:t>State </a:t>
            </a:r>
            <a:r>
              <a:rPr lang="en-US" sz="1600" dirty="0" smtClean="0"/>
              <a:t>Antelope 14-2 </a:t>
            </a:r>
            <a:r>
              <a:rPr lang="en-US" sz="1600" dirty="0" smtClean="0"/>
              <a:t>PAD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Location ID: </a:t>
            </a:r>
            <a:r>
              <a:rPr lang="en-US" sz="1600" dirty="0" smtClean="0"/>
              <a:t>435952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1 – </a:t>
            </a:r>
            <a:r>
              <a:rPr lang="en-US" sz="1400" dirty="0" smtClean="0"/>
              <a:t>West Wellheads </a:t>
            </a:r>
            <a:endParaRPr lang="en-US" sz="14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/>
              <a:t>2</a:t>
            </a:r>
            <a:r>
              <a:rPr lang="en-US" sz="1400" dirty="0" smtClean="0"/>
              <a:t> – Tank Battery </a:t>
            </a:r>
            <a:endParaRPr lang="en-US" sz="14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95" y="1615645"/>
            <a:ext cx="4014980" cy="301123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497" y="1616075"/>
            <a:ext cx="4014404" cy="3010803"/>
          </a:xfrm>
        </p:spPr>
      </p:pic>
    </p:spTree>
    <p:extLst>
      <p:ext uri="{BB962C8B-B14F-4D97-AF65-F5344CB8AC3E}">
        <p14:creationId xmlns:p14="http://schemas.microsoft.com/office/powerpoint/2010/main" val="361648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167" y="26376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/>
              <a:t>Location Name: State Antelope 14-2 PAD</a:t>
            </a:r>
            <a:br>
              <a:rPr lang="en-US" sz="1600" dirty="0"/>
            </a:br>
            <a:r>
              <a:rPr lang="en-US" sz="1600" dirty="0"/>
              <a:t>Location ID: 435952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3 – Tank Battery Sign </a:t>
            </a:r>
            <a:endParaRPr lang="en-US" sz="14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/>
              <a:t>4</a:t>
            </a:r>
            <a:r>
              <a:rPr lang="en-US" sz="1400" dirty="0" smtClean="0"/>
              <a:t> – Tank Battery Sign </a:t>
            </a:r>
            <a:endParaRPr lang="en-US" sz="14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95" y="1615645"/>
            <a:ext cx="4014980" cy="301123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497" y="1616075"/>
            <a:ext cx="4014404" cy="3010803"/>
          </a:xfrm>
        </p:spPr>
      </p:pic>
    </p:spTree>
    <p:extLst>
      <p:ext uri="{BB962C8B-B14F-4D97-AF65-F5344CB8AC3E}">
        <p14:creationId xmlns:p14="http://schemas.microsoft.com/office/powerpoint/2010/main" val="110286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167" y="26376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/>
              <a:t>Location Name: State Antelope 14-2 PAD</a:t>
            </a:r>
            <a:br>
              <a:rPr lang="en-US" sz="1600" dirty="0"/>
            </a:br>
            <a:r>
              <a:rPr lang="en-US" sz="1600" dirty="0"/>
              <a:t>Location ID: 435952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/>
              <a:t>5</a:t>
            </a:r>
            <a:r>
              <a:rPr lang="en-US" sz="1400" dirty="0" smtClean="0"/>
              <a:t> – </a:t>
            </a:r>
            <a:r>
              <a:rPr lang="en-US" sz="1400" dirty="0" smtClean="0"/>
              <a:t>Tank Battery Sign </a:t>
            </a:r>
            <a:endParaRPr lang="en-US" sz="14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/>
              <a:t>4</a:t>
            </a:r>
            <a:r>
              <a:rPr lang="en-US" sz="1400" dirty="0" smtClean="0"/>
              <a:t> – </a:t>
            </a:r>
            <a:r>
              <a:rPr lang="en-US" sz="1400" dirty="0" smtClean="0"/>
              <a:t>NFPA Labels have been replaced </a:t>
            </a:r>
            <a:endParaRPr lang="en-US" sz="14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95" y="1615645"/>
            <a:ext cx="4014980" cy="301123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497" y="1616075"/>
            <a:ext cx="4014404" cy="3010803"/>
          </a:xfrm>
        </p:spPr>
      </p:pic>
    </p:spTree>
    <p:extLst>
      <p:ext uri="{BB962C8B-B14F-4D97-AF65-F5344CB8AC3E}">
        <p14:creationId xmlns:p14="http://schemas.microsoft.com/office/powerpoint/2010/main" val="219718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167" y="26376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/>
              <a:t>Location Name: State Antelope 14-2 PAD</a:t>
            </a:r>
            <a:br>
              <a:rPr lang="en-US" sz="1600" dirty="0"/>
            </a:br>
            <a:r>
              <a:rPr lang="en-US" sz="1600" dirty="0"/>
              <a:t>Location ID: 435952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7 – </a:t>
            </a:r>
            <a:r>
              <a:rPr lang="en-US" sz="1400" dirty="0"/>
              <a:t>Separator and ECDs </a:t>
            </a:r>
            <a:endParaRPr lang="en-US" sz="14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/>
              <a:t>8</a:t>
            </a:r>
            <a:r>
              <a:rPr lang="en-US" sz="1400" dirty="0" smtClean="0"/>
              <a:t> </a:t>
            </a:r>
            <a:r>
              <a:rPr lang="en-US" sz="1400" dirty="0" smtClean="0"/>
              <a:t>– Gas Lift Injection Meter Houses and Line Heater  </a:t>
            </a:r>
            <a:endParaRPr lang="en-US" sz="14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95" y="1615645"/>
            <a:ext cx="4014980" cy="301123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497" y="1616075"/>
            <a:ext cx="4014404" cy="3010803"/>
          </a:xfrm>
        </p:spPr>
      </p:pic>
    </p:spTree>
    <p:extLst>
      <p:ext uri="{BB962C8B-B14F-4D97-AF65-F5344CB8AC3E}">
        <p14:creationId xmlns:p14="http://schemas.microsoft.com/office/powerpoint/2010/main" val="273021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167" y="26376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/>
              <a:t>Location Name: State Antelope 14-2 PAD</a:t>
            </a:r>
            <a:br>
              <a:rPr lang="en-US" sz="1600" dirty="0"/>
            </a:br>
            <a:r>
              <a:rPr lang="en-US" sz="1600" dirty="0"/>
              <a:t>Location ID: 435952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9 – </a:t>
            </a:r>
            <a:r>
              <a:rPr lang="en-US" sz="1400" dirty="0" smtClean="0"/>
              <a:t>Separators </a:t>
            </a:r>
            <a:endParaRPr lang="en-US" sz="14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10 – </a:t>
            </a:r>
            <a:r>
              <a:rPr lang="en-US" sz="1400" dirty="0" smtClean="0"/>
              <a:t>Wellheads </a:t>
            </a:r>
            <a:endParaRPr lang="en-US" sz="14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95" y="1615645"/>
            <a:ext cx="4014980" cy="301123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497" y="1616075"/>
            <a:ext cx="4014404" cy="3010803"/>
          </a:xfrm>
        </p:spPr>
      </p:pic>
    </p:spTree>
    <p:extLst>
      <p:ext uri="{BB962C8B-B14F-4D97-AF65-F5344CB8AC3E}">
        <p14:creationId xmlns:p14="http://schemas.microsoft.com/office/powerpoint/2010/main" val="261478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167" y="26376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/>
              <a:t>Location Name: State Antelope 14-2 PAD</a:t>
            </a:r>
            <a:br>
              <a:rPr lang="en-US" sz="1600" dirty="0"/>
            </a:br>
            <a:r>
              <a:rPr lang="en-US" sz="1600" dirty="0"/>
              <a:t>Location ID: 435952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 smtClean="0"/>
              <a:t>11 </a:t>
            </a:r>
            <a:r>
              <a:rPr lang="en-US" sz="1400" dirty="0" smtClean="0"/>
              <a:t>– </a:t>
            </a:r>
            <a:r>
              <a:rPr lang="en-US" sz="1400" dirty="0" smtClean="0"/>
              <a:t>Unmarked 1” Riser</a:t>
            </a:r>
            <a:endParaRPr lang="en-US" sz="14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 smtClean="0"/>
              <a:t>12 </a:t>
            </a:r>
            <a:r>
              <a:rPr lang="en-US" sz="1400" dirty="0" smtClean="0"/>
              <a:t>– </a:t>
            </a:r>
            <a:r>
              <a:rPr lang="en-US" sz="1400" dirty="0"/>
              <a:t>Unmarked 1” Riser</a:t>
            </a:r>
            <a:endParaRPr lang="en-US" sz="14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95" y="1615645"/>
            <a:ext cx="4014980" cy="301123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497" y="1616075"/>
            <a:ext cx="4014404" cy="3010803"/>
          </a:xfrm>
        </p:spPr>
      </p:pic>
      <p:sp>
        <p:nvSpPr>
          <p:cNvPr id="5" name="Down Arrow 4"/>
          <p:cNvSpPr/>
          <p:nvPr/>
        </p:nvSpPr>
        <p:spPr>
          <a:xfrm>
            <a:off x="3810000" y="2438400"/>
            <a:ext cx="484632" cy="978408"/>
          </a:xfrm>
          <a:prstGeom prst="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Down Arrow 5"/>
          <p:cNvSpPr/>
          <p:nvPr/>
        </p:nvSpPr>
        <p:spPr>
          <a:xfrm>
            <a:off x="6743699" y="2125272"/>
            <a:ext cx="484632" cy="978408"/>
          </a:xfrm>
          <a:prstGeom prst="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62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167" y="26376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/>
              <a:t>Location Name: State Antelope 14-2 PAD</a:t>
            </a:r>
            <a:br>
              <a:rPr lang="en-US" sz="1600" dirty="0"/>
            </a:br>
            <a:r>
              <a:rPr lang="en-US" sz="1600" dirty="0"/>
              <a:t>Location ID: 435952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 smtClean="0"/>
              <a:t>13 </a:t>
            </a:r>
            <a:r>
              <a:rPr lang="en-US" sz="1400" dirty="0" smtClean="0"/>
              <a:t>– </a:t>
            </a:r>
            <a:r>
              <a:rPr lang="en-US" sz="1400" dirty="0" smtClean="0"/>
              <a:t>Unmarked 1” Riser</a:t>
            </a:r>
            <a:endParaRPr lang="en-US" sz="14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Photo </a:t>
            </a:r>
            <a:r>
              <a:rPr lang="en-US" sz="1400" dirty="0" smtClean="0"/>
              <a:t>14 </a:t>
            </a:r>
            <a:r>
              <a:rPr lang="en-US" sz="1400" dirty="0" smtClean="0"/>
              <a:t>– </a:t>
            </a:r>
            <a:r>
              <a:rPr lang="en-US" sz="1400" dirty="0" smtClean="0"/>
              <a:t>Signs at Entrance </a:t>
            </a:r>
            <a:endParaRPr lang="en-US" sz="14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95" y="1615645"/>
            <a:ext cx="4014980" cy="301123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497" y="1616075"/>
            <a:ext cx="4014404" cy="3010803"/>
          </a:xfrm>
        </p:spPr>
      </p:pic>
      <p:sp>
        <p:nvSpPr>
          <p:cNvPr id="5" name="Down Arrow 4"/>
          <p:cNvSpPr/>
          <p:nvPr/>
        </p:nvSpPr>
        <p:spPr>
          <a:xfrm>
            <a:off x="2758603" y="2286000"/>
            <a:ext cx="484632" cy="978408"/>
          </a:xfrm>
          <a:prstGeom prst="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72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379322</TotalTime>
  <Words>193</Words>
  <Application>Microsoft Office PowerPoint</Application>
  <PresentationFormat>On-screen Show (4:3)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Inspection Photos Location Name: State Antelope 14-2 PAD Location ID: 435952</vt:lpstr>
      <vt:lpstr>Inspection Photos Location Name: State Antelope 14-2 PAD Location ID: 435952</vt:lpstr>
      <vt:lpstr>Inspection Photos Location Name: State Antelope 14-2 PAD Location ID: 435952</vt:lpstr>
      <vt:lpstr>Inspection Photos Location Name: State Antelope 14-2 PAD Location ID: 435952</vt:lpstr>
      <vt:lpstr>Inspection Photos Location Name: State Antelope 14-2 PAD Location ID: 435952</vt:lpstr>
      <vt:lpstr>Inspection Photos Location Name: State Antelope 14-2 PAD Location ID: 435952</vt:lpstr>
      <vt:lpstr>Inspection Photos Location Name: State Antelope 14-2 PAD Location ID: 435952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Petrie, Erica</cp:lastModifiedBy>
  <cp:revision>944</cp:revision>
  <dcterms:created xsi:type="dcterms:W3CDTF">2014-10-03T21:02:56Z</dcterms:created>
  <dcterms:modified xsi:type="dcterms:W3CDTF">2025-04-29T15:46:07Z</dcterms:modified>
</cp:coreProperties>
</file>