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6" d="100"/>
          <a:sy n="86" d="100"/>
        </p:scale>
        <p:origin x="-1974" y="-84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2EDD62-0993-4AAE-9E74-DE962A3EA918}" type="datetimeFigureOut">
              <a:rPr lang="en-US" smtClean="0"/>
              <a:t>07/17/2014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F7F714-F823-47A4-B93C-7EB10AD61A9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7F714-F823-47A4-B93C-7EB10AD61A98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CEAC4-45F2-4AED-AB83-D32735F44B6F}" type="datetimeFigureOut">
              <a:rPr lang="en-US" smtClean="0"/>
              <a:t>07/17/2014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D694E-911B-4E51-A526-BB53E202E3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CEAC4-45F2-4AED-AB83-D32735F44B6F}" type="datetimeFigureOut">
              <a:rPr lang="en-US" smtClean="0"/>
              <a:t>07/17/2014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D694E-911B-4E51-A526-BB53E202E3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CEAC4-45F2-4AED-AB83-D32735F44B6F}" type="datetimeFigureOut">
              <a:rPr lang="en-US" smtClean="0"/>
              <a:t>07/17/2014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D694E-911B-4E51-A526-BB53E202E3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CEAC4-45F2-4AED-AB83-D32735F44B6F}" type="datetimeFigureOut">
              <a:rPr lang="en-US" smtClean="0"/>
              <a:t>07/17/2014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D694E-911B-4E51-A526-BB53E202E3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CEAC4-45F2-4AED-AB83-D32735F44B6F}" type="datetimeFigureOut">
              <a:rPr lang="en-US" smtClean="0"/>
              <a:t>07/17/2014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D694E-911B-4E51-A526-BB53E202E3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CEAC4-45F2-4AED-AB83-D32735F44B6F}" type="datetimeFigureOut">
              <a:rPr lang="en-US" smtClean="0"/>
              <a:t>07/17/2014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D694E-911B-4E51-A526-BB53E202E3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CEAC4-45F2-4AED-AB83-D32735F44B6F}" type="datetimeFigureOut">
              <a:rPr lang="en-US" smtClean="0"/>
              <a:t>07/17/2014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D694E-911B-4E51-A526-BB53E202E3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CEAC4-45F2-4AED-AB83-D32735F44B6F}" type="datetimeFigureOut">
              <a:rPr lang="en-US" smtClean="0"/>
              <a:t>07/17/2014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D694E-911B-4E51-A526-BB53E202E3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CEAC4-45F2-4AED-AB83-D32735F44B6F}" type="datetimeFigureOut">
              <a:rPr lang="en-US" smtClean="0"/>
              <a:t>07/17/2014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D694E-911B-4E51-A526-BB53E202E3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CEAC4-45F2-4AED-AB83-D32735F44B6F}" type="datetimeFigureOut">
              <a:rPr lang="en-US" smtClean="0"/>
              <a:t>07/17/2014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D694E-911B-4E51-A526-BB53E202E3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CEAC4-45F2-4AED-AB83-D32735F44B6F}" type="datetimeFigureOut">
              <a:rPr lang="en-US" smtClean="0"/>
              <a:t>07/17/2014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D694E-911B-4E51-A526-BB53E202E3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4CEAC4-45F2-4AED-AB83-D32735F44B6F}" type="datetimeFigureOut">
              <a:rPr lang="en-US" smtClean="0"/>
              <a:t>07/17/2014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FD694E-911B-4E51-A526-BB53E202E3C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Non Such Natural Gas Inc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Puckett 797-1-1</a:t>
            </a:r>
          </a:p>
          <a:p>
            <a:r>
              <a:rPr lang="en-US" dirty="0" smtClean="0"/>
              <a:t>Api # 05-045-07971</a:t>
            </a:r>
          </a:p>
          <a:p>
            <a:r>
              <a:rPr lang="en-US" dirty="0" smtClean="0"/>
              <a:t>Location Id. # 324176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Oil </a:t>
            </a:r>
            <a:r>
              <a:rPr lang="en-US" dirty="0"/>
              <a:t>Saturated </a:t>
            </a:r>
            <a:r>
              <a:rPr lang="en-US" dirty="0" smtClean="0"/>
              <a:t>Boom at tank battery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5" name="Content Placeholder 4" descr="DSCN459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459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Condensate stained and saturated gravel base inside tank berm</a:t>
            </a:r>
            <a:endParaRPr lang="en-US" dirty="0"/>
          </a:p>
        </p:txBody>
      </p:sp>
      <p:pic>
        <p:nvPicPr>
          <p:cNvPr id="5" name="Content Placeholder 4" descr="DSCN4596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4600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5029200" y="5562600"/>
            <a:ext cx="2895600" cy="365125"/>
          </a:xfrm>
        </p:spPr>
        <p:txBody>
          <a:bodyPr/>
          <a:lstStyle/>
          <a:p>
            <a:r>
              <a:rPr lang="en-US" dirty="0" smtClean="0"/>
              <a:t>Glycol drum lying outside of containment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Oil accumulation on pit</a:t>
            </a:r>
            <a:endParaRPr lang="en-US" dirty="0"/>
          </a:p>
        </p:txBody>
      </p:sp>
      <p:pic>
        <p:nvPicPr>
          <p:cNvPr id="5" name="Content Placeholder 4" descr="DSCN459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460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Oil accumulation on pit</a:t>
            </a:r>
            <a:endParaRPr lang="en-US" dirty="0"/>
          </a:p>
        </p:txBody>
      </p:sp>
      <p:pic>
        <p:nvPicPr>
          <p:cNvPr id="5" name="Content Placeholder 4" descr="DSCN460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460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Oil accumulation on pit</a:t>
            </a:r>
            <a:endParaRPr lang="en-US" dirty="0"/>
          </a:p>
        </p:txBody>
      </p:sp>
      <p:pic>
        <p:nvPicPr>
          <p:cNvPr id="5" name="Content Placeholder 4" descr="DSCN460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460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Oil accumulation on pit</a:t>
            </a:r>
            <a:endParaRPr lang="en-US" dirty="0"/>
          </a:p>
        </p:txBody>
      </p:sp>
      <p:pic>
        <p:nvPicPr>
          <p:cNvPr id="6" name="Content Placeholder 5" descr="DSCN46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Leaking line </a:t>
            </a:r>
            <a:r>
              <a:rPr lang="en-US" dirty="0"/>
              <a:t>Connection </a:t>
            </a:r>
            <a:br>
              <a:rPr lang="en-US" dirty="0"/>
            </a:br>
            <a:endParaRPr lang="en-US" dirty="0"/>
          </a:p>
        </p:txBody>
      </p:sp>
      <p:pic>
        <p:nvPicPr>
          <p:cNvPr id="5" name="Content Placeholder 4" descr="DSCN460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7" name="Content Placeholder 6" descr="DSCN460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56</Words>
  <Application>Microsoft Office PowerPoint</Application>
  <PresentationFormat>On-screen Show (4:3)</PresentationFormat>
  <Paragraphs>13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Non Such Natural Gas Inc</vt:lpstr>
      <vt:lpstr>Oil Saturated Boom at tank battery </vt:lpstr>
      <vt:lpstr>Condensate stained and saturated gravel base inside tank berm</vt:lpstr>
      <vt:lpstr>Oil accumulation on pit</vt:lpstr>
      <vt:lpstr>Oil accumulation on pit</vt:lpstr>
      <vt:lpstr>Oil accumulation on pit</vt:lpstr>
      <vt:lpstr>Oil accumulation on pit</vt:lpstr>
      <vt:lpstr>Leaking line Connection  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Mike Longworth</dc:creator>
  <cp:lastModifiedBy>Mike Longworth</cp:lastModifiedBy>
  <cp:revision>5</cp:revision>
  <dcterms:created xsi:type="dcterms:W3CDTF">2014-07-17T06:24:23Z</dcterms:created>
  <dcterms:modified xsi:type="dcterms:W3CDTF">2014-07-17T07:05:25Z</dcterms:modified>
</cp:coreProperties>
</file>