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handoutMasterIdLst>
    <p:handoutMasterId r:id="rId4"/>
  </p:handoutMasterIdLst>
  <p:sldIdLst>
    <p:sldId id="256" r:id="rId2"/>
  </p:sldIdLst>
  <p:sldSz cx="9144000" cy="6858000" type="screen4x3"/>
  <p:notesSz cx="7315200" cy="96012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34598" autoAdjust="0"/>
    <p:restoredTop sz="94632" autoAdjust="0"/>
  </p:normalViewPr>
  <p:slideViewPr>
    <p:cSldViewPr>
      <p:cViewPr varScale="1">
        <p:scale>
          <a:sx n="86" d="100"/>
          <a:sy n="86" d="100"/>
        </p:scale>
        <p:origin x="1044" y="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E4EDCA79-6722-424B-8B8C-512A257051A1}" type="datetimeFigureOut">
              <a:rPr lang="en-US" smtClean="0"/>
              <a:pPr/>
              <a:t>12/12/2017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F74903B9-13ED-4CBD-A7C4-ACA01822B445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3AFA8A9F-BC7D-4070-8848-0F87B1FB8BBB}" type="datetimeFigureOut">
              <a:rPr lang="en-US" smtClean="0"/>
              <a:pPr/>
              <a:t>12/12/2017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57300" y="720725"/>
            <a:ext cx="4800600" cy="3600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61" tIns="48331" rIns="96661" bIns="4833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31520" y="4560570"/>
            <a:ext cx="5852160" cy="4320540"/>
          </a:xfrm>
          <a:prstGeom prst="rect">
            <a:avLst/>
          </a:prstGeom>
        </p:spPr>
        <p:txBody>
          <a:bodyPr vert="horz" lIns="96661" tIns="48331" rIns="96661" bIns="48331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D2EE9CAC-A1AF-40C0-902E-630915D02646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 userDrawn="1"/>
        </p:nvSpPr>
        <p:spPr>
          <a:xfrm>
            <a:off x="228600" y="152400"/>
            <a:ext cx="8763000" cy="5943600"/>
          </a:xfrm>
          <a:prstGeom prst="rect">
            <a:avLst/>
          </a:prstGeom>
          <a:noFill/>
          <a:ln w="82550" cmpd="thickThin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 marL="0" marR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 kumimoji="0" lang="en-US" sz="4400" b="1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</a:defRPr>
            </a:lvl1pPr>
          </a:lstStyle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/>
            </a:pP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[NAME]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05-###-#####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648200" y="4800600"/>
            <a:ext cx="4040188" cy="533400"/>
          </a:xfrm>
        </p:spPr>
        <p:txBody>
          <a:bodyPr anchor="t" anchorCtr="0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457200" y="4800600"/>
            <a:ext cx="4041775" cy="533400"/>
          </a:xfrm>
        </p:spPr>
        <p:txBody>
          <a:bodyPr anchor="t" anchorCtr="0"/>
          <a:lstStyle>
            <a:lvl1pPr marL="0" indent="0">
              <a:buNone/>
              <a:defRPr sz="2400" b="1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pic>
        <p:nvPicPr>
          <p:cNvPr id="10" name="Picture 9" descr="image003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152400" y="6248400"/>
            <a:ext cx="1828800" cy="482802"/>
          </a:xfrm>
          <a:prstGeom prst="rect">
            <a:avLst/>
          </a:prstGeom>
        </p:spPr>
      </p:pic>
      <p:sp>
        <p:nvSpPr>
          <p:cNvPr id="13" name="Picture Placeholder 12"/>
          <p:cNvSpPr>
            <a:spLocks noGrp="1"/>
          </p:cNvSpPr>
          <p:nvPr>
            <p:ph type="pic" sz="quarter" idx="12" hasCustomPrompt="1"/>
          </p:nvPr>
        </p:nvSpPr>
        <p:spPr>
          <a:xfrm>
            <a:off x="457200" y="1524000"/>
            <a:ext cx="4038600" cy="3124200"/>
          </a:xfrm>
        </p:spPr>
        <p:txBody>
          <a:bodyPr/>
          <a:lstStyle>
            <a:lvl1pPr>
              <a:defRPr baseline="0">
                <a:sym typeface="Wingdings" pitchFamily="2" charset="2"/>
              </a:defRPr>
            </a:lvl1pPr>
          </a:lstStyle>
          <a:p>
            <a:r>
              <a:rPr lang="en-US" dirty="0" smtClean="0"/>
              <a:t>Click icon to add Photo</a:t>
            </a:r>
          </a:p>
        </p:txBody>
      </p:sp>
      <p:sp>
        <p:nvSpPr>
          <p:cNvPr id="14" name="Picture Placeholder 12"/>
          <p:cNvSpPr>
            <a:spLocks noGrp="1"/>
          </p:cNvSpPr>
          <p:nvPr>
            <p:ph type="pic" sz="quarter" idx="13" hasCustomPrompt="1"/>
          </p:nvPr>
        </p:nvSpPr>
        <p:spPr>
          <a:xfrm>
            <a:off x="4648200" y="1524000"/>
            <a:ext cx="4038600" cy="3124200"/>
          </a:xfr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>
                <a:sym typeface="Wingdings" pitchFamily="2" charset="2"/>
              </a:defRPr>
            </a:lvl1pPr>
          </a:lstStyle>
          <a:p>
            <a:r>
              <a:rPr lang="en-US" dirty="0" smtClean="0"/>
              <a:t>Click icon to </a:t>
            </a:r>
            <a:r>
              <a:rPr lang="en-US" smtClean="0"/>
              <a:t>add Photo</a:t>
            </a:r>
            <a:endParaRPr lang="en-US" dirty="0" smtClean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</a:t>
            </a:r>
            <a:r>
              <a:rPr lang="en-US" sz="1200" b="1" dirty="0" err="1" smtClean="0">
                <a:solidFill>
                  <a:schemeClr val="tx1">
                    <a:tint val="75000"/>
                  </a:schemeClr>
                </a:solidFill>
              </a:rPr>
              <a:t>Crader</a:t>
            </a: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 3-3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05-067-06698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sz="1300" dirty="0" smtClean="0"/>
              <a:t>Photo 1.  Overview of the project area from the southeastern corner facing center</a:t>
            </a:r>
            <a:r>
              <a:rPr lang="en-US" sz="1400" dirty="0" smtClean="0"/>
              <a:t>. </a:t>
            </a:r>
          </a:p>
          <a:p>
            <a:pPr lvl="0"/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Inspection document: #684093088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kumimoji="0" lang="en-US" sz="4400" b="1" i="0" u="none" strike="noStrike" kern="1200" cap="none" spc="0" normalizeH="0" baseline="0" noProof="0" smtClean="0">
          <a:ln>
            <a:noFill/>
          </a:ln>
          <a:solidFill>
            <a:schemeClr val="tx1">
              <a:tint val="75000"/>
            </a:schemeClr>
          </a:solidFill>
          <a:effectLst/>
          <a:uLnTx/>
          <a:uFillTx/>
          <a:latin typeface="+mj-lt"/>
          <a:ea typeface="+mj-ea"/>
          <a:cs typeface="+mj-cs"/>
        </a:defRPr>
      </a:lvl1pPr>
    </p:titleStyle>
    <p:bodyStyle>
      <a:lvl1pPr marL="342900" marR="0" indent="-342900" algn="l" defTabSz="914400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Tx/>
        <a:buFont typeface="Arial" pitchFamily="34" charset="0"/>
        <a:buNone/>
        <a:tabLst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None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 smtClean="0"/>
              <a:t>Inspection Photos</a:t>
            </a:r>
            <a:br>
              <a:rPr lang="en-US" sz="1600" dirty="0" smtClean="0"/>
            </a:br>
            <a:r>
              <a:rPr lang="en-US" sz="1600" dirty="0" smtClean="0"/>
              <a:t>Location Name: KPK UPPR 43 PAN AM  B 4</a:t>
            </a:r>
            <a:br>
              <a:rPr lang="en-US" sz="1600" dirty="0" smtClean="0"/>
            </a:br>
            <a:r>
              <a:rPr lang="en-US" sz="1600" dirty="0" smtClean="0"/>
              <a:t>API: 05-123-09428</a:t>
            </a:r>
            <a:endParaRPr lang="en-US" sz="16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/>
          </a:bodyPr>
          <a:lstStyle/>
          <a:p>
            <a:r>
              <a:rPr lang="en-US" sz="1200" dirty="0" smtClean="0"/>
              <a:t>Pump Jack at wellhead faded sign </a:t>
            </a:r>
            <a:r>
              <a:rPr lang="en-US" sz="1200" smtClean="0"/>
              <a:t>at wellhead</a:t>
            </a:r>
            <a:endParaRPr lang="en-US" sz="1200" dirty="0"/>
          </a:p>
        </p:txBody>
      </p:sp>
      <p:sp>
        <p:nvSpPr>
          <p:cNvPr id="11" name="Picture Placeholder 9"/>
          <p:cNvSpPr>
            <a:spLocks noGrp="1"/>
          </p:cNvSpPr>
          <p:nvPr>
            <p:ph type="pic" sz="quarter" idx="12"/>
          </p:nvPr>
        </p:nvSpPr>
        <p:spPr>
          <a:xfrm>
            <a:off x="4648200" y="1524000"/>
            <a:ext cx="4038600" cy="3124200"/>
          </a:xfrm>
        </p:spPr>
      </p:sp>
      <p:sp>
        <p:nvSpPr>
          <p:cNvPr id="12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4648200" y="4800600"/>
            <a:ext cx="4041775" cy="533400"/>
          </a:xfrm>
        </p:spPr>
        <p:txBody>
          <a:bodyPr>
            <a:normAutofit/>
          </a:bodyPr>
          <a:lstStyle/>
          <a:p>
            <a:endParaRPr lang="en-US" sz="1200" dirty="0"/>
          </a:p>
        </p:txBody>
      </p:sp>
      <p:pic>
        <p:nvPicPr>
          <p:cNvPr id="3" name="Picture Placeholder 2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1169040" y="1066800"/>
            <a:ext cx="2614920" cy="40386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815</TotalTime>
  <Words>10</Words>
  <Application>Microsoft Office PowerPoint</Application>
  <PresentationFormat>On-screen Show (4:3)</PresentationFormat>
  <Paragraphs>2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Wingdings</vt:lpstr>
      <vt:lpstr>Office Theme</vt:lpstr>
      <vt:lpstr>Inspection Photos Location Name: KPK UPPR 43 PAN AM  B 4 API: 05-123-09428</vt:lpstr>
    </vt:vector>
  </TitlesOfParts>
  <Company>Colorado Oil &amp; Gas Conservation Commission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RoyC</dc:creator>
  <cp:lastModifiedBy>Gomez, Jason</cp:lastModifiedBy>
  <cp:revision>106</cp:revision>
  <dcterms:created xsi:type="dcterms:W3CDTF">2014-10-03T21:02:56Z</dcterms:created>
  <dcterms:modified xsi:type="dcterms:W3CDTF">2017-12-12T22:45:07Z</dcterms:modified>
</cp:coreProperties>
</file>