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TREBOR B 12-5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05-123-13776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WELLHEAD TAKEN FROM THE NORTH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TANK BATTERY &amp; EQUIPMENT TAKEN FROM NE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812</TotalTime>
  <Words>14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TREBOR B 12-5  API: 05-123-13776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104</cp:revision>
  <dcterms:created xsi:type="dcterms:W3CDTF">2014-10-03T21:02:56Z</dcterms:created>
  <dcterms:modified xsi:type="dcterms:W3CDTF">2017-04-28T16:20:57Z</dcterms:modified>
</cp:coreProperties>
</file>