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handoutMasterIdLst>
    <p:handoutMasterId r:id="rId9"/>
  </p:handoutMasterIdLst>
  <p:sldIdLst>
    <p:sldId id="259" r:id="rId2"/>
    <p:sldId id="258" r:id="rId3"/>
    <p:sldId id="260" r:id="rId4"/>
    <p:sldId id="261" r:id="rId5"/>
    <p:sldId id="262" r:id="rId6"/>
    <p:sldId id="263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402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EDCA79-6722-424B-8B8C-512A257051A1}" type="datetimeFigureOut">
              <a:rPr lang="en-US" smtClean="0"/>
              <a:pPr/>
              <a:t>7/26/2018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3866265"/>
      </p:ext>
    </p:extLst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FA8A9F-BC7D-4070-8848-0F87B1FB8BBB}" type="datetimeFigureOut">
              <a:rPr lang="en-US" smtClean="0"/>
              <a:pPr/>
              <a:t>7/26/2018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3232962"/>
      </p:ext>
    </p:extLst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6" name="Header Placeholder 5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6" name="Header Placeholder 5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6" name="Header Placeholder 5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6" name="Header Placeholder 5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743200" y="228600"/>
            <a:ext cx="3048000" cy="838200"/>
          </a:xfrm>
        </p:spPr>
        <p:txBody>
          <a:bodyPr>
            <a:normAutofit/>
          </a:bodyPr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Inspection Number: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457200" y="1295400"/>
            <a:ext cx="4040188" cy="3951288"/>
          </a:xfrm>
          <a:ln>
            <a:solidFill>
              <a:schemeClr val="tx1"/>
            </a:solidFill>
          </a:ln>
        </p:spPr>
        <p:txBody>
          <a:bodyPr/>
          <a:lstStyle>
            <a:lvl1pPr>
              <a:buNone/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Picture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648200" y="5257800"/>
            <a:ext cx="4041775" cy="639762"/>
          </a:xfrm>
        </p:spPr>
        <p:txBody>
          <a:bodyPr anchor="t">
            <a:normAutofit/>
          </a:bodyPr>
          <a:lstStyle>
            <a:lvl1pPr marL="0" indent="0">
              <a:buNone/>
              <a:defRPr sz="1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Photo 2. 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 hasCustomPrompt="1"/>
          </p:nvPr>
        </p:nvSpPr>
        <p:spPr>
          <a:xfrm>
            <a:off x="4648200" y="1295400"/>
            <a:ext cx="4041775" cy="3951288"/>
          </a:xfrm>
          <a:ln>
            <a:solidFill>
              <a:schemeClr val="tx1"/>
            </a:solidFill>
          </a:ln>
        </p:spPr>
        <p:txBody>
          <a:bodyPr/>
          <a:lstStyle>
            <a:lvl1pPr>
              <a:buNone/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Picture</a:t>
            </a:r>
            <a:endParaRPr lang="en-US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1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57200" y="5257800"/>
            <a:ext cx="4040188" cy="639762"/>
          </a:xfrm>
        </p:spPr>
        <p:txBody>
          <a:bodyPr anchor="t">
            <a:normAutofit/>
          </a:bodyPr>
          <a:lstStyle>
            <a:lvl1pPr marL="0" indent="0">
              <a:buNone/>
              <a:defRPr sz="1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Photo 1. 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05000" y="914400"/>
            <a:ext cx="5638800" cy="4267200"/>
          </a:xfrm>
          <a:ln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1905000" y="5181600"/>
            <a:ext cx="5638800" cy="804862"/>
          </a:xfrm>
        </p:spPr>
        <p:txBody>
          <a:bodyPr>
            <a:normAutofit/>
          </a:bodyPr>
          <a:lstStyle>
            <a:lvl1pPr marL="0" indent="0">
              <a:buNone/>
              <a:defRPr sz="1300" b="1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Photo 1. </a:t>
            </a:r>
          </a:p>
        </p:txBody>
      </p:sp>
      <p:pic>
        <p:nvPicPr>
          <p:cNvPr id="9" name="Picture 8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3200400" y="76200"/>
            <a:ext cx="3048000" cy="838200"/>
          </a:xfrm>
        </p:spPr>
        <p:txBody>
          <a:bodyPr>
            <a:normAutofit/>
          </a:bodyPr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Inspection Number: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[Date]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Photos [API No.] 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7" r:id="rId2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6" r="446"/>
          <a:stretch>
            <a:fillRect/>
          </a:stretch>
        </p:blipFill>
        <p:spPr>
          <a:ln>
            <a:solidFill>
              <a:schemeClr val="tx1"/>
            </a:solidFill>
          </a:ln>
        </p:spPr>
      </p:pic>
      <p:sp>
        <p:nvSpPr>
          <p:cNvPr id="3" name="Text Placeholder 2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dirty="0" smtClean="0"/>
              <a:t>Well/Drilling signs</a:t>
            </a:r>
            <a:endParaRPr lang="en-US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200400" y="228600"/>
            <a:ext cx="2898648" cy="612648"/>
          </a:xfrm>
        </p:spPr>
        <p:txBody>
          <a:bodyPr>
            <a:noAutofit/>
          </a:bodyPr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dirty="0" err="1" smtClean="0">
                <a:solidFill>
                  <a:schemeClr val="tx1">
                    <a:tint val="75000"/>
                  </a:schemeClr>
                </a:solidFill>
              </a:rPr>
              <a:t>Jaques</a:t>
            </a:r>
            <a:r>
              <a:rPr lang="en-US" sz="1200" dirty="0" smtClean="0">
                <a:solidFill>
                  <a:schemeClr val="tx1">
                    <a:tint val="75000"/>
                  </a:schemeClr>
                </a:solidFill>
              </a:rPr>
              <a:t> 6F, 10,11,12</a:t>
            </a:r>
            <a:r>
              <a:rPr lang="en-US" sz="1200" dirty="0" smtClean="0">
                <a:solidFill>
                  <a:schemeClr val="tx1">
                    <a:tint val="75000"/>
                  </a:schemeClr>
                </a:solidFill>
              </a:rPr>
              <a:t/>
            </a:r>
            <a:br>
              <a:rPr lang="en-US" sz="1200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</a:t>
            </a:r>
            <a:r>
              <a:rPr kumimoji="0" lang="en-US" sz="1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05-067-10018,19,20</a:t>
            </a:r>
            <a:r>
              <a:rPr kumimoji="0" lang="en-US" sz="1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/>
            </a:r>
            <a:br>
              <a:rPr kumimoji="0" lang="en-US" sz="1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dirty="0" smtClean="0">
                <a:solidFill>
                  <a:schemeClr val="tx1">
                    <a:tint val="75000"/>
                  </a:schemeClr>
                </a:solidFill>
              </a:rPr>
              <a:t>Inspection Number: </a:t>
            </a:r>
            <a:r>
              <a:rPr lang="en-US" sz="1200" dirty="0" smtClean="0">
                <a:solidFill>
                  <a:schemeClr val="tx1">
                    <a:tint val="75000"/>
                  </a:schemeClr>
                </a:solidFill>
              </a:rPr>
              <a:t>685200514</a:t>
            </a:r>
            <a:endParaRPr lang="en-US" sz="1200" dirty="0" smtClean="0">
              <a:solidFill>
                <a:schemeClr val="tx1">
                  <a:tint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11"/>
          <p:cNvSpPr>
            <a:spLocks noGrp="1"/>
          </p:cNvSpPr>
          <p:nvPr>
            <p:ph type="body" idx="4294967295"/>
          </p:nvPr>
        </p:nvSpPr>
        <p:spPr>
          <a:xfrm>
            <a:off x="381000" y="4876800"/>
            <a:ext cx="4040188" cy="292388"/>
          </a:xfrm>
        </p:spPr>
        <p:txBody>
          <a:bodyPr vert="horz" lIns="91440" tIns="45720" rIns="91440" bIns="45720" rtlCol="0" anchor="t" anchorCtr="0">
            <a:spAutoFit/>
          </a:bodyPr>
          <a:lstStyle/>
          <a:p>
            <a:pPr marL="0" indent="0">
              <a:buNone/>
            </a:pPr>
            <a:r>
              <a:rPr lang="en-US" sz="1300" b="1" dirty="0" smtClean="0"/>
              <a:t>Full wattles</a:t>
            </a:r>
            <a:endParaRPr lang="en-US" sz="1300" b="1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3"/>
          </p:nvPr>
        </p:nvSpPr>
        <p:spPr>
          <a:xfrm>
            <a:off x="4572000" y="4876800"/>
            <a:ext cx="4041775" cy="292388"/>
          </a:xfrm>
        </p:spPr>
        <p:txBody>
          <a:bodyPr anchor="t" anchorCtr="0">
            <a:spAutoFit/>
          </a:bodyPr>
          <a:lstStyle/>
          <a:p>
            <a:endParaRPr lang="en-US" sz="1300" dirty="0"/>
          </a:p>
        </p:txBody>
      </p:sp>
      <p:sp>
        <p:nvSpPr>
          <p:cNvPr id="18" name="Footer Placeholder 6"/>
          <p:cNvSpPr txBox="1">
            <a:spLocks/>
          </p:cNvSpPr>
          <p:nvPr/>
        </p:nvSpPr>
        <p:spPr>
          <a:xfrm>
            <a:off x="2971800" y="304800"/>
            <a:ext cx="2895600" cy="609600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Jaques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6F,10,11,12</a:t>
            </a:r>
            <a:endParaRPr lang="en-US" sz="1200" b="1" dirty="0" smtClean="0">
              <a:solidFill>
                <a:schemeClr val="tx1">
                  <a:tint val="75000"/>
                </a:schemeClr>
              </a:solidFill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</a:t>
            </a: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05-067-10018,19,20</a:t>
            </a:r>
            <a:endParaRPr kumimoji="0" lang="en-US" sz="1200" b="1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algn="ctr">
              <a:defRPr/>
            </a:pP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Inspection Number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: 685200514</a:t>
            </a:r>
            <a:endParaRPr lang="en-US" sz="1200" b="1" dirty="0" smtClean="0">
              <a:solidFill>
                <a:schemeClr val="tx1">
                  <a:tint val="75000"/>
                </a:schemeClr>
              </a:solidFill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28" name="Picture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1000" y="1603573"/>
            <a:ext cx="4040188" cy="303014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  <p:pic>
        <p:nvPicPr>
          <p:cNvPr id="1030" name="Picture 6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72000" y="1600200"/>
            <a:ext cx="4040717" cy="303053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  <p:sp>
        <p:nvSpPr>
          <p:cNvPr id="4098" name="AutoShape 2" descr="co_dnr_div_ogcc_300_rgb_ltrhd_v3"/>
          <p:cNvSpPr>
            <a:spLocks noChangeAspect="1" noChangeArrowheads="1"/>
          </p:cNvSpPr>
          <p:nvPr/>
        </p:nvSpPr>
        <p:spPr bwMode="auto">
          <a:xfrm>
            <a:off x="63500" y="-136525"/>
            <a:ext cx="2381250" cy="6286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4" name="Picture 13" descr="image00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11"/>
          <p:cNvSpPr>
            <a:spLocks noGrp="1"/>
          </p:cNvSpPr>
          <p:nvPr>
            <p:ph type="body" idx="4294967295"/>
          </p:nvPr>
        </p:nvSpPr>
        <p:spPr>
          <a:xfrm>
            <a:off x="381000" y="4876800"/>
            <a:ext cx="4040188" cy="292388"/>
          </a:xfrm>
        </p:spPr>
        <p:txBody>
          <a:bodyPr vert="horz" lIns="91440" tIns="45720" rIns="91440" bIns="45720" rtlCol="0" anchor="t" anchorCtr="0">
            <a:spAutoFit/>
          </a:bodyPr>
          <a:lstStyle/>
          <a:p>
            <a:pPr marL="0" indent="0">
              <a:buNone/>
            </a:pPr>
            <a:r>
              <a:rPr lang="en-US" sz="1300" b="1" dirty="0" smtClean="0"/>
              <a:t>Erosion on bare fill slopes</a:t>
            </a:r>
            <a:r>
              <a:rPr lang="en-US" sz="1300" b="1" dirty="0" smtClean="0"/>
              <a:t> </a:t>
            </a:r>
            <a:endParaRPr lang="en-US" sz="1300" b="1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3"/>
          </p:nvPr>
        </p:nvSpPr>
        <p:spPr>
          <a:xfrm>
            <a:off x="4572000" y="4876800"/>
            <a:ext cx="4041775" cy="292388"/>
          </a:xfrm>
        </p:spPr>
        <p:txBody>
          <a:bodyPr anchor="t" anchorCtr="0">
            <a:spAutoFit/>
          </a:bodyPr>
          <a:lstStyle/>
          <a:p>
            <a:r>
              <a:rPr lang="en-US" sz="1300" dirty="0" smtClean="0"/>
              <a:t>Ineffective wattles with sediment running underneath</a:t>
            </a:r>
            <a:endParaRPr lang="en-US" sz="1300" dirty="0"/>
          </a:p>
        </p:txBody>
      </p:sp>
      <p:sp>
        <p:nvSpPr>
          <p:cNvPr id="18" name="Footer Placeholder 6"/>
          <p:cNvSpPr txBox="1">
            <a:spLocks/>
          </p:cNvSpPr>
          <p:nvPr/>
        </p:nvSpPr>
        <p:spPr>
          <a:xfrm>
            <a:off x="2971800" y="304800"/>
            <a:ext cx="2895600" cy="609600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Jaques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6F,10,11,12</a:t>
            </a:r>
            <a:endParaRPr lang="en-US" sz="1200" b="1" dirty="0" smtClean="0">
              <a:solidFill>
                <a:schemeClr val="tx1">
                  <a:tint val="75000"/>
                </a:schemeClr>
              </a:solidFill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</a:t>
            </a: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05-067-10018,19,20</a:t>
            </a:r>
            <a:endParaRPr kumimoji="0" lang="en-US" sz="1200" b="1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algn="ctr">
              <a:defRPr/>
            </a:pP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Inspection Number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: 685200514</a:t>
            </a:r>
            <a:endParaRPr lang="en-US" sz="1200" b="1" dirty="0" smtClean="0">
              <a:solidFill>
                <a:schemeClr val="tx1">
                  <a:tint val="75000"/>
                </a:schemeClr>
              </a:solidFill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28" name="Picture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1000" y="1603573"/>
            <a:ext cx="4040188" cy="303014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  <p:pic>
        <p:nvPicPr>
          <p:cNvPr id="1030" name="Picture 6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72000" y="1600200"/>
            <a:ext cx="4040716" cy="303053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  <p:sp>
        <p:nvSpPr>
          <p:cNvPr id="4098" name="AutoShape 2" descr="co_dnr_div_ogcc_300_rgb_ltrhd_v3"/>
          <p:cNvSpPr>
            <a:spLocks noChangeAspect="1" noChangeArrowheads="1"/>
          </p:cNvSpPr>
          <p:nvPr/>
        </p:nvSpPr>
        <p:spPr bwMode="auto">
          <a:xfrm>
            <a:off x="63500" y="-136525"/>
            <a:ext cx="2381250" cy="6286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4" name="Picture 13" descr="image00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8967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11"/>
          <p:cNvSpPr>
            <a:spLocks noGrp="1"/>
          </p:cNvSpPr>
          <p:nvPr>
            <p:ph type="body" idx="4294967295"/>
          </p:nvPr>
        </p:nvSpPr>
        <p:spPr>
          <a:xfrm>
            <a:off x="381000" y="4876800"/>
            <a:ext cx="4040188" cy="292388"/>
          </a:xfrm>
        </p:spPr>
        <p:txBody>
          <a:bodyPr vert="horz" lIns="91440" tIns="45720" rIns="91440" bIns="45720" rtlCol="0" anchor="t" anchorCtr="0">
            <a:spAutoFit/>
          </a:bodyPr>
          <a:lstStyle/>
          <a:p>
            <a:pPr marL="0" indent="0">
              <a:buNone/>
            </a:pPr>
            <a:r>
              <a:rPr lang="en-US" sz="1300" b="1" dirty="0" smtClean="0"/>
              <a:t>Channel erosion of cut slope and sediment run on </a:t>
            </a:r>
            <a:endParaRPr lang="en-US" sz="1300" b="1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3"/>
          </p:nvPr>
        </p:nvSpPr>
        <p:spPr>
          <a:xfrm>
            <a:off x="4572000" y="4876800"/>
            <a:ext cx="4041775" cy="492443"/>
          </a:xfrm>
        </p:spPr>
        <p:txBody>
          <a:bodyPr anchor="t" anchorCtr="0">
            <a:spAutoFit/>
          </a:bodyPr>
          <a:lstStyle/>
          <a:p>
            <a:r>
              <a:rPr lang="en-US" sz="1300" dirty="0" smtClean="0"/>
              <a:t>Sediment pile, loose newly created ber</a:t>
            </a:r>
            <a:r>
              <a:rPr lang="en-US" sz="1300" dirty="0" smtClean="0"/>
              <a:t>ms to control </a:t>
            </a:r>
            <a:r>
              <a:rPr lang="en-US" sz="1300" smtClean="0"/>
              <a:t>location flooding</a:t>
            </a:r>
            <a:endParaRPr lang="en-US" sz="1300" dirty="0"/>
          </a:p>
        </p:txBody>
      </p:sp>
      <p:sp>
        <p:nvSpPr>
          <p:cNvPr id="18" name="Footer Placeholder 6"/>
          <p:cNvSpPr txBox="1">
            <a:spLocks/>
          </p:cNvSpPr>
          <p:nvPr/>
        </p:nvSpPr>
        <p:spPr>
          <a:xfrm>
            <a:off x="2971800" y="304800"/>
            <a:ext cx="2895600" cy="609600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Jaques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6F,10,11,12</a:t>
            </a:r>
            <a:endParaRPr lang="en-US" sz="1200" b="1" dirty="0" smtClean="0">
              <a:solidFill>
                <a:schemeClr val="tx1">
                  <a:tint val="75000"/>
                </a:schemeClr>
              </a:solidFill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</a:t>
            </a: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05-067-10018,19,20</a:t>
            </a:r>
            <a:endParaRPr kumimoji="0" lang="en-US" sz="1200" b="1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algn="ctr">
              <a:defRPr/>
            </a:pP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Inspection Number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: 685200514</a:t>
            </a:r>
            <a:endParaRPr lang="en-US" sz="1200" b="1" dirty="0" smtClean="0">
              <a:solidFill>
                <a:schemeClr val="tx1">
                  <a:tint val="75000"/>
                </a:schemeClr>
              </a:solidFill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28" name="Picture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1000" y="1603573"/>
            <a:ext cx="4040188" cy="303014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  <p:pic>
        <p:nvPicPr>
          <p:cNvPr id="1030" name="Picture 6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72000" y="1600200"/>
            <a:ext cx="4040716" cy="303053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  <p:sp>
        <p:nvSpPr>
          <p:cNvPr id="4098" name="AutoShape 2" descr="co_dnr_div_ogcc_300_rgb_ltrhd_v3"/>
          <p:cNvSpPr>
            <a:spLocks noChangeAspect="1" noChangeArrowheads="1"/>
          </p:cNvSpPr>
          <p:nvPr/>
        </p:nvSpPr>
        <p:spPr bwMode="auto">
          <a:xfrm>
            <a:off x="63500" y="-136525"/>
            <a:ext cx="2381250" cy="6286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4" name="Picture 13" descr="image00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7617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11"/>
          <p:cNvSpPr>
            <a:spLocks noGrp="1"/>
          </p:cNvSpPr>
          <p:nvPr>
            <p:ph type="body" idx="4294967295"/>
          </p:nvPr>
        </p:nvSpPr>
        <p:spPr>
          <a:xfrm>
            <a:off x="381000" y="4876800"/>
            <a:ext cx="4040188" cy="292388"/>
          </a:xfrm>
        </p:spPr>
        <p:txBody>
          <a:bodyPr vert="horz" lIns="91440" tIns="45720" rIns="91440" bIns="45720" rtlCol="0" anchor="t" anchorCtr="0">
            <a:spAutoFit/>
          </a:bodyPr>
          <a:lstStyle/>
          <a:p>
            <a:pPr marL="0" indent="0">
              <a:buNone/>
            </a:pPr>
            <a:r>
              <a:rPr lang="en-US" sz="1300" b="1" dirty="0" smtClean="0"/>
              <a:t>Rill erosion on cut </a:t>
            </a:r>
            <a:r>
              <a:rPr lang="en-US" sz="1300" b="1" dirty="0" err="1" smtClean="0"/>
              <a:t>solpe</a:t>
            </a:r>
            <a:r>
              <a:rPr lang="en-US" sz="1300" b="1" dirty="0" smtClean="0"/>
              <a:t> </a:t>
            </a:r>
            <a:endParaRPr lang="en-US" sz="1300" b="1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3"/>
          </p:nvPr>
        </p:nvSpPr>
        <p:spPr>
          <a:xfrm>
            <a:off x="4572000" y="4876800"/>
            <a:ext cx="4041775" cy="292388"/>
          </a:xfrm>
        </p:spPr>
        <p:txBody>
          <a:bodyPr anchor="t" anchorCtr="0">
            <a:spAutoFit/>
          </a:bodyPr>
          <a:lstStyle/>
          <a:p>
            <a:r>
              <a:rPr lang="en-US" sz="1300" dirty="0" smtClean="0"/>
              <a:t>Mostly clogged </a:t>
            </a:r>
            <a:r>
              <a:rPr lang="en-US" sz="1300" dirty="0" err="1" smtClean="0"/>
              <a:t>stromwater</a:t>
            </a:r>
            <a:r>
              <a:rPr lang="en-US" sz="1300" dirty="0" smtClean="0"/>
              <a:t> drain</a:t>
            </a:r>
            <a:endParaRPr lang="en-US" sz="1300" dirty="0"/>
          </a:p>
        </p:txBody>
      </p:sp>
      <p:sp>
        <p:nvSpPr>
          <p:cNvPr id="18" name="Footer Placeholder 6"/>
          <p:cNvSpPr txBox="1">
            <a:spLocks/>
          </p:cNvSpPr>
          <p:nvPr/>
        </p:nvSpPr>
        <p:spPr>
          <a:xfrm>
            <a:off x="2971800" y="304800"/>
            <a:ext cx="2895600" cy="609600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Jaques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6F,10,11,12</a:t>
            </a:r>
            <a:endParaRPr lang="en-US" sz="1200" b="1" dirty="0" smtClean="0">
              <a:solidFill>
                <a:schemeClr val="tx1">
                  <a:tint val="75000"/>
                </a:schemeClr>
              </a:solidFill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</a:t>
            </a: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05-067-10018,19,20</a:t>
            </a:r>
            <a:endParaRPr kumimoji="0" lang="en-US" sz="1200" b="1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algn="ctr">
              <a:defRPr/>
            </a:pP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Inspection Number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: 685200514</a:t>
            </a:r>
            <a:endParaRPr lang="en-US" sz="1200" b="1" dirty="0" smtClean="0">
              <a:solidFill>
                <a:schemeClr val="tx1">
                  <a:tint val="75000"/>
                </a:schemeClr>
              </a:solidFill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28" name="Picture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1000" y="1603573"/>
            <a:ext cx="4040188" cy="303014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  <p:pic>
        <p:nvPicPr>
          <p:cNvPr id="1030" name="Picture 6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72000" y="1600200"/>
            <a:ext cx="4040716" cy="303053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  <p:sp>
        <p:nvSpPr>
          <p:cNvPr id="4098" name="AutoShape 2" descr="co_dnr_div_ogcc_300_rgb_ltrhd_v3"/>
          <p:cNvSpPr>
            <a:spLocks noChangeAspect="1" noChangeArrowheads="1"/>
          </p:cNvSpPr>
          <p:nvPr/>
        </p:nvSpPr>
        <p:spPr bwMode="auto">
          <a:xfrm>
            <a:off x="63500" y="-136525"/>
            <a:ext cx="2381250" cy="6286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4" name="Picture 13" descr="image00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6028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00" y="933450"/>
            <a:ext cx="5638800" cy="4229100"/>
          </a:xfrm>
          <a:ln>
            <a:solidFill>
              <a:schemeClr val="tx1"/>
            </a:solidFill>
          </a:ln>
        </p:spPr>
      </p:pic>
      <p:sp>
        <p:nvSpPr>
          <p:cNvPr id="3" name="Text Placeholder 2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dirty="0" smtClean="0"/>
              <a:t>Greasy thread protectors improperly stored on location and near path of </a:t>
            </a:r>
            <a:r>
              <a:rPr lang="en-US" dirty="0" err="1" smtClean="0"/>
              <a:t>stromwater</a:t>
            </a:r>
            <a:r>
              <a:rPr lang="en-US" dirty="0" smtClean="0"/>
              <a:t> flowing through location (casing has been run and cemented)</a:t>
            </a:r>
            <a:endParaRPr lang="en-US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200400" y="228600"/>
            <a:ext cx="2898648" cy="612648"/>
          </a:xfrm>
        </p:spPr>
        <p:txBody>
          <a:bodyPr>
            <a:noAutofit/>
          </a:bodyPr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dirty="0" err="1" smtClean="0">
                <a:solidFill>
                  <a:schemeClr val="tx1">
                    <a:tint val="75000"/>
                  </a:schemeClr>
                </a:solidFill>
              </a:rPr>
              <a:t>Jaques</a:t>
            </a:r>
            <a:r>
              <a:rPr lang="en-US" sz="1200" dirty="0" smtClean="0">
                <a:solidFill>
                  <a:schemeClr val="tx1">
                    <a:tint val="75000"/>
                  </a:schemeClr>
                </a:solidFill>
              </a:rPr>
              <a:t> 6F, 10,11,12</a:t>
            </a:r>
            <a:r>
              <a:rPr lang="en-US" sz="1200" dirty="0" smtClean="0">
                <a:solidFill>
                  <a:schemeClr val="tx1">
                    <a:tint val="75000"/>
                  </a:schemeClr>
                </a:solidFill>
              </a:rPr>
              <a:t/>
            </a:r>
            <a:br>
              <a:rPr lang="en-US" sz="1200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</a:t>
            </a:r>
            <a:r>
              <a:rPr kumimoji="0" lang="en-US" sz="1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05-067-10018,19,20</a:t>
            </a:r>
            <a:r>
              <a:rPr kumimoji="0" lang="en-US" sz="1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/>
            </a:r>
            <a:br>
              <a:rPr kumimoji="0" lang="en-US" sz="1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dirty="0" smtClean="0">
                <a:solidFill>
                  <a:schemeClr val="tx1">
                    <a:tint val="75000"/>
                  </a:schemeClr>
                </a:solidFill>
              </a:rPr>
              <a:t>Inspection Number: </a:t>
            </a:r>
            <a:r>
              <a:rPr lang="en-US" sz="1200" dirty="0" smtClean="0">
                <a:solidFill>
                  <a:schemeClr val="tx1">
                    <a:tint val="75000"/>
                  </a:schemeClr>
                </a:solidFill>
              </a:rPr>
              <a:t>685200514</a:t>
            </a:r>
            <a:endParaRPr lang="en-US" sz="1200" dirty="0" smtClean="0">
              <a:solidFill>
                <a:schemeClr val="tx1">
                  <a:tint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95641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725</TotalTime>
  <Words>143</Words>
  <Application>Microsoft Office PowerPoint</Application>
  <PresentationFormat>On-screen Show (4:3)</PresentationFormat>
  <Paragraphs>35</Paragraphs>
  <Slides>6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Inspection Photos Location Name: Jaques 6F, 10,11,12 API: 05-067-10018,19,20 Inspection Number: 685200514</vt:lpstr>
      <vt:lpstr>PowerPoint Presentation</vt:lpstr>
      <vt:lpstr>PowerPoint Presentation</vt:lpstr>
      <vt:lpstr>PowerPoint Presentation</vt:lpstr>
      <vt:lpstr>PowerPoint Presentation</vt:lpstr>
      <vt:lpstr>Inspection Photos Location Name: Jaques 6F, 10,11,12 API: 05-067-10018,19,20 Inspection Number: 685200514</vt:lpstr>
    </vt:vector>
  </TitlesOfParts>
  <Company>Colorado Oil &amp; Gas Conservation Commission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Labowskie, Steve</cp:lastModifiedBy>
  <cp:revision>101</cp:revision>
  <dcterms:created xsi:type="dcterms:W3CDTF">2014-10-03T21:02:56Z</dcterms:created>
  <dcterms:modified xsi:type="dcterms:W3CDTF">2018-07-26T14:53:02Z</dcterms:modified>
</cp:coreProperties>
</file>