
<file path=[Content_Types].xml><?xml version="1.0" encoding="utf-8"?>
<Types xmlns="http://schemas.openxmlformats.org/package/2006/content-types">
  <Default Extension="png" ContentType="image/png"/>
  <Default Extension="jpeg" ContentType="image/jpeg"/>
  <Default Extension="ts" ContentType="video/unknown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8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961" autoAdjust="0"/>
    <p:restoredTop sz="94632" autoAdjust="0"/>
  </p:normalViewPr>
  <p:slideViewPr>
    <p:cSldViewPr>
      <p:cViewPr varScale="1">
        <p:scale>
          <a:sx n="80" d="100"/>
          <a:sy n="80" d="100"/>
        </p:scale>
        <p:origin x="72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ts"/><Relationship Id="rId7" Type="http://schemas.openxmlformats.org/officeDocument/2006/relationships/image" Target="../media/image5.png"/><Relationship Id="rId2" Type="http://schemas.openxmlformats.org/officeDocument/2006/relationships/video" Target="../media/media1.ts"/><Relationship Id="rId1" Type="http://schemas.microsoft.com/office/2007/relationships/media" Target="../media/media1.ts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1.xml"/><Relationship Id="rId4" Type="http://schemas.openxmlformats.org/officeDocument/2006/relationships/video" Target="../media/media2.ts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/>
              <a:t>C </a:t>
            </a:r>
            <a:r>
              <a:rPr lang="en-US" sz="1600" dirty="0" err="1"/>
              <a:t>Lisco</a:t>
            </a:r>
            <a:r>
              <a:rPr lang="en-US" sz="1600" dirty="0"/>
              <a:t> 14-31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ID:320104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 Well Head and  chemical Barrel. 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#2 well head leaking at packing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495425"/>
            <a:ext cx="4038600" cy="312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/>
              <a:t>C </a:t>
            </a:r>
            <a:r>
              <a:rPr lang="en-US" sz="1600" dirty="0" err="1"/>
              <a:t>Lisco</a:t>
            </a:r>
            <a:r>
              <a:rPr lang="en-US" sz="1600" dirty="0"/>
              <a:t> 14-31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ID:320104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609600" y="4724400"/>
            <a:ext cx="40386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Video #1 of packing leaking at well head.</a:t>
            </a:r>
            <a:endParaRPr lang="en-US" sz="1200" dirty="0"/>
          </a:p>
        </p:txBody>
      </p:sp>
      <p:pic>
        <p:nvPicPr>
          <p:cNvPr id="3" name="C.Lisco14-31PackingLeak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9600" y="1362075"/>
            <a:ext cx="3962400" cy="2971800"/>
          </a:xfrm>
          <a:prstGeom prst="rect">
            <a:avLst/>
          </a:prstGeom>
        </p:spPr>
      </p:pic>
      <p:pic>
        <p:nvPicPr>
          <p:cNvPr id="8" name="CLisco14-31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772025" y="1352550"/>
            <a:ext cx="3962400" cy="2971800"/>
          </a:xfrm>
          <a:prstGeom prst="rect">
            <a:avLst/>
          </a:prstGeom>
        </p:spPr>
      </p:pic>
      <p:sp>
        <p:nvSpPr>
          <p:cNvPr id="10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772025" y="4724400"/>
            <a:ext cx="4038600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Video #2 </a:t>
            </a:r>
            <a:r>
              <a:rPr lang="en-US" sz="1200" dirty="0" smtClean="0"/>
              <a:t>of packing leaking at well head.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24793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873</TotalTime>
  <Words>61</Words>
  <Application>Microsoft Office PowerPoint</Application>
  <PresentationFormat>On-screen Show (4:3)</PresentationFormat>
  <Paragraphs>6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C Lisco 14-31 Location ID:320104 </vt:lpstr>
      <vt:lpstr>Inspection Photos Location Name: C Lisco 14-31 Location ID:320104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Finkenbinder, Chane</cp:lastModifiedBy>
  <cp:revision>113</cp:revision>
  <dcterms:created xsi:type="dcterms:W3CDTF">2014-10-03T21:02:56Z</dcterms:created>
  <dcterms:modified xsi:type="dcterms:W3CDTF">2022-03-31T16:35:46Z</dcterms:modified>
</cp:coreProperties>
</file>