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smtClean="0"/>
              <a:t>D&amp;S</a:t>
            </a:r>
            <a:r>
              <a:rPr lang="en-US" dirty="0" smtClean="0"/>
              <a:t> 22-31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ID# </a:t>
            </a:r>
            <a:r>
              <a:rPr lang="en-US" dirty="0" smtClean="0"/>
              <a:t>125-10095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– GMR – Sep.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smtClean="0"/>
              <a:t>PW Tank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1226</TotalTime>
  <Words>23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D&amp;S 22-31 Location ID# 125-10095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235</cp:revision>
  <dcterms:created xsi:type="dcterms:W3CDTF">2014-10-03T21:02:56Z</dcterms:created>
  <dcterms:modified xsi:type="dcterms:W3CDTF">2020-10-13T19:06:23Z</dcterms:modified>
</cp:coreProperties>
</file>