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56" r:id="rId2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 varScale="1">
        <p:scale>
          <a:sx n="53" d="100"/>
          <a:sy n="53" d="100"/>
        </p:scale>
        <p:origin x="648" y="5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7/22/2020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7/22/2020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333842" y="6248400"/>
            <a:ext cx="1465916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152400"/>
            <a:ext cx="8458200" cy="161925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Operator Name: Petron Development</a:t>
            </a:r>
            <a:br>
              <a:rPr lang="en-US" dirty="0" smtClean="0"/>
            </a:br>
            <a:r>
              <a:rPr lang="en-US" dirty="0" smtClean="0"/>
              <a:t>Facility Name: </a:t>
            </a:r>
            <a:r>
              <a:rPr lang="en-US" dirty="0" err="1" smtClean="0"/>
              <a:t>Korf</a:t>
            </a:r>
            <a:r>
              <a:rPr lang="en-US" dirty="0" smtClean="0"/>
              <a:t> </a:t>
            </a:r>
            <a:r>
              <a:rPr lang="en-US" dirty="0" smtClean="0"/>
              <a:t>4-25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Location ID</a:t>
            </a:r>
            <a:r>
              <a:rPr lang="en-US" smtClean="0"/>
              <a:t>#  </a:t>
            </a:r>
            <a:r>
              <a:rPr lang="en-US" smtClean="0"/>
              <a:t>125-08813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MR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PJ – Wellhead (background)</a:t>
            </a:r>
            <a:endParaRPr lang="en-US" dirty="0"/>
          </a:p>
        </p:txBody>
      </p:sp>
      <p:pic>
        <p:nvPicPr>
          <p:cNvPr id="7" name="Picture Placeholder 6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771650"/>
            <a:ext cx="4038600" cy="3028950"/>
          </a:xfrm>
        </p:spPr>
      </p:pic>
      <p:pic>
        <p:nvPicPr>
          <p:cNvPr id="5" name="Picture Placeholder 4"/>
          <p:cNvPicPr>
            <a:picLocks noGrp="1" noChangeAspect="1"/>
          </p:cNvPicPr>
          <p:nvPr>
            <p:ph type="pic"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5025" y="1819275"/>
            <a:ext cx="4038600" cy="3028950"/>
          </a:xfrm>
        </p:spPr>
      </p:pic>
    </p:spTree>
    <p:extLst>
      <p:ext uri="{BB962C8B-B14F-4D97-AF65-F5344CB8AC3E}">
        <p14:creationId xmlns:p14="http://schemas.microsoft.com/office/powerpoint/2010/main" val="404197190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1075</TotalTime>
  <Words>23</Words>
  <Application>Microsoft Office PowerPoint</Application>
  <PresentationFormat>On-screen Show (4:3)</PresentationFormat>
  <Paragraphs>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Wingdings</vt:lpstr>
      <vt:lpstr>Office Theme</vt:lpstr>
      <vt:lpstr>Operator Name: Petron Development Facility Name: Korf 4-25 Location ID#  125-08813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Schure, Kym</cp:lastModifiedBy>
  <cp:revision>153</cp:revision>
  <dcterms:created xsi:type="dcterms:W3CDTF">2014-10-03T21:02:56Z</dcterms:created>
  <dcterms:modified xsi:type="dcterms:W3CDTF">2020-07-22T21:00:39Z</dcterms:modified>
</cp:coreProperties>
</file>