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0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9/29/2020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9/29/2020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Operator Name: OWN</a:t>
            </a:r>
            <a:br>
              <a:rPr lang="en-US" dirty="0" smtClean="0"/>
            </a:br>
            <a:r>
              <a:rPr lang="en-US" dirty="0" smtClean="0"/>
              <a:t>Facility Name: </a:t>
            </a:r>
            <a:r>
              <a:rPr lang="en-US" dirty="0" err="1" smtClean="0"/>
              <a:t>Franson</a:t>
            </a:r>
            <a:r>
              <a:rPr lang="en-US" dirty="0" smtClean="0"/>
              <a:t> </a:t>
            </a:r>
            <a:r>
              <a:rPr lang="en-US" dirty="0" smtClean="0"/>
              <a:t>1-11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Location ID# </a:t>
            </a:r>
            <a:r>
              <a:rPr lang="en-US" dirty="0" smtClean="0"/>
              <a:t>125-02355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2012" y="5017863"/>
            <a:ext cx="4040188" cy="533400"/>
          </a:xfrm>
        </p:spPr>
        <p:txBody>
          <a:bodyPr>
            <a:normAutofit/>
          </a:bodyPr>
          <a:lstStyle/>
          <a:p>
            <a:r>
              <a:rPr lang="en-US" dirty="0" smtClean="0"/>
              <a:t>Signage – GMR – Sep.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3"/>
          </p:nvPr>
        </p:nvSpPr>
        <p:spPr>
          <a:xfrm>
            <a:off x="449490" y="5046210"/>
            <a:ext cx="4041775" cy="533400"/>
          </a:xfrm>
        </p:spPr>
        <p:txBody>
          <a:bodyPr>
            <a:normAutofit/>
          </a:bodyPr>
          <a:lstStyle/>
          <a:p>
            <a:r>
              <a:rPr lang="en-US" dirty="0" smtClean="0"/>
              <a:t>GM – </a:t>
            </a:r>
            <a:r>
              <a:rPr lang="en-US" smtClean="0"/>
              <a:t>Calibration cert.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490" y="1926774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829" y="1941288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31340368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1208</TotalTime>
  <Words>26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 Name: OWN Facility Name: Franson 1-11 Location ID# 125-02355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221</cp:revision>
  <dcterms:created xsi:type="dcterms:W3CDTF">2014-10-03T21:02:56Z</dcterms:created>
  <dcterms:modified xsi:type="dcterms:W3CDTF">2020-09-29T15:46:55Z</dcterms:modified>
</cp:coreProperties>
</file>