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Citation O&amp;G Corp.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05-075-09344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DUBOIS 6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539209" y="1755230"/>
            <a:ext cx="2392360" cy="171717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55424" y="1666448"/>
            <a:ext cx="2428078" cy="1859022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P&amp;A IN PROGRESS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600" b="0" dirty="0" smtClean="0"/>
              <a:t>RIG ON LOCATION</a:t>
            </a:r>
            <a:endParaRPr lang="en-US" sz="16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1581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Citation O&amp;G Corp. Location ID: 05-075-09344 DUBOIS 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344</cp:revision>
  <dcterms:created xsi:type="dcterms:W3CDTF">2014-10-03T21:02:56Z</dcterms:created>
  <dcterms:modified xsi:type="dcterms:W3CDTF">2023-04-13T21:01:49Z</dcterms:modified>
</cp:coreProperties>
</file>