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 HOSMER </a:t>
            </a:r>
            <a:r>
              <a:rPr lang="en-US" sz="1600" dirty="0" smtClean="0"/>
              <a:t>34-32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05-001-07336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UNUSED EQUIPMENT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 </a:t>
            </a:r>
            <a:r>
              <a:rPr lang="en-US" dirty="0" smtClean="0"/>
              <a:t>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1034</TotalTime>
  <Words>10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Name HOSMER 34-32 API: 05-001-07336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216</cp:revision>
  <dcterms:created xsi:type="dcterms:W3CDTF">2014-10-03T21:02:56Z</dcterms:created>
  <dcterms:modified xsi:type="dcterms:W3CDTF">2017-10-24T14:25:17Z</dcterms:modified>
</cp:coreProperties>
</file>