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4/14/2017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4/14/2017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IKENOUYE 29-10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17138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IKENOUYE 29-10 STAINED SOIL  APPROX 1’X1’ UNDER MASTER VALVE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IKENOUYE 29-10 TAKEN FROM SE OF WELLHEAD</a:t>
            </a:r>
            <a:endParaRPr lang="en-US" sz="1200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IKENOUYE 29-10 API: 05-123-17138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2017-04-14T17:11:59Z</dcterms:modified>
</cp:coreProperties>
</file>