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#14 </a:t>
            </a:r>
            <a:br>
              <a:rPr lang="en-US" sz="1600" dirty="0" smtClean="0"/>
            </a:br>
            <a:r>
              <a:rPr lang="en-US" sz="1600" dirty="0" smtClean="0"/>
              <a:t>API: 05-083-06595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Meter house.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14 </a:t>
            </a:r>
            <a:br>
              <a:rPr lang="en-US" sz="1600" dirty="0" smtClean="0"/>
            </a:br>
            <a:r>
              <a:rPr lang="en-US" sz="1600" dirty="0" smtClean="0"/>
              <a:t>API: 05-083-06595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Separator.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6931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14 </a:t>
            </a:r>
            <a:br>
              <a:rPr lang="en-US" sz="1600" dirty="0" smtClean="0"/>
            </a:br>
            <a:r>
              <a:rPr lang="en-US" sz="1600" dirty="0" smtClean="0"/>
              <a:t>API: 05-083-06595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Chemical injection with spill prevention.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0827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14 </a:t>
            </a:r>
            <a:br>
              <a:rPr lang="en-US" sz="1600" dirty="0" smtClean="0"/>
            </a:br>
            <a:r>
              <a:rPr lang="en-US" sz="1600" dirty="0" smtClean="0"/>
              <a:t>API: 05-083-06595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Used oil/produced water tank labeling inadequate and </a:t>
            </a:r>
            <a:r>
              <a:rPr lang="en-US" sz="1200" dirty="0" smtClean="0"/>
              <a:t>does not reflect </a:t>
            </a:r>
            <a:r>
              <a:rPr lang="en-US" sz="1200" dirty="0" smtClean="0"/>
              <a:t>current operator.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Used oil/produced water tank </a:t>
            </a:r>
            <a:r>
              <a:rPr lang="en-US" sz="1200" smtClean="0"/>
              <a:t>and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6969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61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Cutthroat Unit #14  API: 05-083-06595</vt:lpstr>
      <vt:lpstr>Inspection Photos Cutthroat Unit 14  API: 05-083-06595</vt:lpstr>
      <vt:lpstr>Inspection Photos Cutthroat Unit 14  API: 05-083-06595</vt:lpstr>
      <vt:lpstr>Inspection Photos Cutthroat Unit 14  API: 05-083-06595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110</cp:revision>
  <dcterms:created xsi:type="dcterms:W3CDTF">2014-10-03T21:02:56Z</dcterms:created>
  <dcterms:modified xsi:type="dcterms:W3CDTF">2019-06-07T15:17:45Z</dcterms:modified>
</cp:coreProperties>
</file>