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Kinder Morgan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05-087-08056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Young #</a:t>
            </a:r>
            <a:r>
              <a:rPr lang="en-US" sz="1600" dirty="0" smtClean="0"/>
              <a:t>25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0">
            <a:off x="4914900" y="1671432"/>
            <a:ext cx="2590800" cy="2514600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52600" y="1633332"/>
            <a:ext cx="2590800" cy="2590800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Telemetry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Wellhead – signage - fence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1377</TotalTime>
  <Words>19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Kinder Morgan Location ID: 05-087-08056 Young #25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254</cp:revision>
  <dcterms:created xsi:type="dcterms:W3CDTF">2014-10-03T21:02:56Z</dcterms:created>
  <dcterms:modified xsi:type="dcterms:W3CDTF">2022-11-09T17:57:44Z</dcterms:modified>
</cp:coreProperties>
</file>