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5" d="100"/>
          <a:sy n="55" d="100"/>
        </p:scale>
        <p:origin x="-11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Stonehocker</a:t>
            </a:r>
            <a:r>
              <a:rPr lang="en-US" sz="1600" dirty="0" smtClean="0"/>
              <a:t> 31-7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05-001-09086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	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835</TotalTime>
  <Words>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Stonehocker 31-7 API: 05-001-09086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107</cp:revision>
  <dcterms:created xsi:type="dcterms:W3CDTF">2014-10-03T21:02:56Z</dcterms:created>
  <dcterms:modified xsi:type="dcterms:W3CDTF">2017-05-02T16:48:33Z</dcterms:modified>
</cp:coreProperties>
</file>