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UTE #6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off north side of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equipment off north side of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UTE #6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/>
              <a:t>Dryhole</a:t>
            </a:r>
            <a:r>
              <a:rPr lang="en-US" sz="1200" dirty="0" smtClean="0"/>
              <a:t> marker, debris, nuts/studs around marker.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2” unused </a:t>
            </a:r>
            <a:r>
              <a:rPr lang="en-US" sz="1200" dirty="0" err="1" smtClean="0"/>
              <a:t>flowline</a:t>
            </a:r>
            <a:r>
              <a:rPr lang="en-US" sz="1200" dirty="0" smtClean="0"/>
              <a:t> from </a:t>
            </a:r>
            <a:r>
              <a:rPr lang="en-US" sz="1200" dirty="0" err="1" smtClean="0"/>
              <a:t>dryhole</a:t>
            </a:r>
            <a:r>
              <a:rPr lang="en-US" sz="1200" dirty="0" smtClean="0"/>
              <a:t> marker across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Oval 5"/>
          <p:cNvSpPr/>
          <p:nvPr/>
        </p:nvSpPr>
        <p:spPr>
          <a:xfrm>
            <a:off x="6553200" y="3657600"/>
            <a:ext cx="4572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553200" y="2057400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2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UTE #6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and other end of unused </a:t>
            </a:r>
            <a:r>
              <a:rPr lang="en-US" sz="1200" dirty="0" err="1" smtClean="0"/>
              <a:t>flowline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tank, valves, wire spool debris, piping.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5" name="Oval 4"/>
          <p:cNvSpPr/>
          <p:nvPr/>
        </p:nvSpPr>
        <p:spPr>
          <a:xfrm>
            <a:off x="533400" y="2819400"/>
            <a:ext cx="1066800" cy="1447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24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UTE #6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piping, stairs, concrete debris, horizontal separator.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Location overview.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076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827</TotalTime>
  <Words>77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UTE #6  API: 05-067-06175</vt:lpstr>
      <vt:lpstr>Inspection Photos UTE #6  API: 05-067-06175</vt:lpstr>
      <vt:lpstr>Inspection Photos UTE #6  API: 05-067-06175</vt:lpstr>
      <vt:lpstr>Inspection Photos UTE #6  API: 05-067-06175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2019-07-08T17:37:15Z</dcterms:modified>
</cp:coreProperties>
</file>