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Muir E J 1 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05-061-06084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590800" y="4752973"/>
            <a:ext cx="1928883" cy="485775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Lease </a:t>
            </a:r>
            <a:r>
              <a:rPr lang="en-US" sz="1200" dirty="0"/>
              <a:t>sign</a:t>
            </a:r>
          </a:p>
          <a:p>
            <a:pPr marL="228600" indent="-228600">
              <a:buAutoNum type="arabicPeriod"/>
            </a:pP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219" y="1327638"/>
            <a:ext cx="1711854" cy="33171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052219" y="4763349"/>
            <a:ext cx="1518708" cy="533401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/>
              <a:t>Wellhead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319677"/>
            <a:ext cx="1904999" cy="3317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13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Muir E J 1  API: 05-061-06084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107</cp:revision>
  <dcterms:created xsi:type="dcterms:W3CDTF">2014-10-03T21:02:56Z</dcterms:created>
  <dcterms:modified xsi:type="dcterms:W3CDTF">2018-08-10T19:40:50Z</dcterms:modified>
</cp:coreProperties>
</file>