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4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8/19/2020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458200" cy="161925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</a:t>
            </a:r>
            <a:r>
              <a:rPr lang="en-US" dirty="0" err="1" smtClean="0"/>
              <a:t>Crossland</a:t>
            </a:r>
            <a:r>
              <a:rPr lang="en-US" smtClean="0"/>
              <a:t> </a:t>
            </a:r>
            <a:r>
              <a:rPr lang="en-US"/>
              <a:t>5</a:t>
            </a:r>
            <a:r>
              <a:rPr lang="en-US" smtClean="0"/>
              <a:t>-28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Location ID</a:t>
            </a:r>
            <a:r>
              <a:rPr lang="en-US" smtClean="0"/>
              <a:t>#  </a:t>
            </a:r>
            <a:r>
              <a:rPr lang="en-US" smtClean="0"/>
              <a:t>125-07532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dirty="0" smtClean="0"/>
              <a:t>Signage - GMR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mtClean="0"/>
              <a:t>Calibration Cert.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71650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181927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40419719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1155</TotalTime>
  <Words>22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Crossland 5-28 Location ID#  125-07532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198</cp:revision>
  <dcterms:created xsi:type="dcterms:W3CDTF">2014-10-03T21:02:56Z</dcterms:created>
  <dcterms:modified xsi:type="dcterms:W3CDTF">2020-08-19T19:29:59Z</dcterms:modified>
</cp:coreProperties>
</file>