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</a:t>
            </a:r>
            <a:r>
              <a:rPr lang="en-US" sz="1600" dirty="0" smtClean="0"/>
              <a:t>: Foundation Energy LLC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05-075-09257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Baney</a:t>
            </a:r>
            <a:r>
              <a:rPr lang="en-US" sz="1600" dirty="0" smtClean="0"/>
              <a:t> State 16-3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14899" y="1633324"/>
            <a:ext cx="2819402" cy="2590801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3998" y="1595231"/>
            <a:ext cx="2819401" cy="266700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Rig on location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MIRU – pull rods and tubing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1299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LLC Location ID: 05-075-09257 Amherst Field  Baney State 16-3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224</cp:revision>
  <dcterms:created xsi:type="dcterms:W3CDTF">2014-10-03T21:02:56Z</dcterms:created>
  <dcterms:modified xsi:type="dcterms:W3CDTF">2022-09-20T14:05:35Z</dcterms:modified>
</cp:coreProperties>
</file>