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09" d="100"/>
          <a:sy n="109" d="100"/>
        </p:scale>
        <p:origin x="129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3841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463570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Chevron Wilson Creek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CE&amp;P Facility ID 149002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 </a:t>
            </a:r>
            <a:r>
              <a:rPr lang="en-US" sz="1200" dirty="0" smtClean="0"/>
              <a:t>149002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Berm worn down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86300" y="15240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Inspection Photos</a:t>
            </a:r>
            <a:br>
              <a:rPr lang="en-US" sz="1400" dirty="0"/>
            </a:br>
            <a:r>
              <a:rPr lang="en-US" sz="1400" dirty="0"/>
              <a:t>Location Name: Chevron Wilson Creek</a:t>
            </a:r>
            <a:br>
              <a:rPr lang="en-US" sz="1400" dirty="0"/>
            </a:br>
            <a:r>
              <a:rPr lang="en-US" sz="1400" dirty="0"/>
              <a:t>CE&amp;P Facility ID 149002</a:t>
            </a:r>
            <a:endParaRPr lang="en-US" sz="1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Berm worn down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Sample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9787" y="15240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Chevron Wilson Creek</a:t>
            </a:r>
            <a:br>
              <a:rPr lang="en-US" sz="1600" dirty="0"/>
            </a:br>
            <a:r>
              <a:rPr lang="en-US" sz="1600" dirty="0"/>
              <a:t>CE&amp;P Facility ID 149002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Compromised fence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MW 46 bore hole and MW 46R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95446" y="15240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Chevron Wilson Creek</a:t>
            </a:r>
            <a:br>
              <a:rPr lang="en-US" sz="1600" dirty="0"/>
            </a:br>
            <a:r>
              <a:rPr lang="en-US" sz="1600" dirty="0"/>
              <a:t>CE&amp;P Facility ID 149002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Lined treatment cell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Soil stockpile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866</TotalTime>
  <Words>33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Location Name: Chevron Wilson Creek CE&amp;P Facility ID 149002</vt:lpstr>
      <vt:lpstr>Inspection Photos Location Name: Chevron Wilson Creek CE&amp;P Facility ID 149002</vt:lpstr>
      <vt:lpstr>Inspection Photos Location Name: Chevron Wilson Creek CE&amp;P Facility ID 149002</vt:lpstr>
      <vt:lpstr>Inspection Photos Location Name: Chevron Wilson Creek CE&amp;P Facility ID 149002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Fischer, Alex</cp:lastModifiedBy>
  <cp:revision>111</cp:revision>
  <dcterms:created xsi:type="dcterms:W3CDTF">2014-10-03T21:02:56Z</dcterms:created>
  <dcterms:modified xsi:type="dcterms:W3CDTF">2018-09-24T19:00:54Z</dcterms:modified>
</cp:coreProperties>
</file>