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6" r:id="rId4"/>
    <p:sldId id="261" r:id="rId5"/>
    <p:sldId id="269" r:id="rId6"/>
    <p:sldId id="270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>
        <p:scale>
          <a:sx n="90" d="100"/>
          <a:sy n="90" d="100"/>
        </p:scale>
        <p:origin x="2082" y="6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4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068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</a:t>
            </a:r>
            <a:br>
              <a:rPr lang="en-US" sz="1600" dirty="0" smtClean="0"/>
            </a:br>
            <a:r>
              <a:rPr lang="en-US" sz="1600" dirty="0" smtClean="0"/>
              <a:t>Gray’s-State Battery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480547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Load out 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Inspection Photos </a:t>
            </a:r>
            <a:br>
              <a:rPr lang="en-US" sz="1400" dirty="0"/>
            </a:br>
            <a:r>
              <a:rPr lang="en-US" sz="1400" dirty="0"/>
              <a:t>Location: </a:t>
            </a:r>
            <a:br>
              <a:rPr lang="en-US" sz="1400" dirty="0"/>
            </a:br>
            <a:r>
              <a:rPr lang="en-US" sz="1400" dirty="0"/>
              <a:t>Gray’s-State Battery</a:t>
            </a:r>
            <a:br>
              <a:rPr lang="en-US" sz="1400" dirty="0"/>
            </a:br>
            <a:r>
              <a:rPr lang="en-US" sz="1400" dirty="0"/>
              <a:t>Facility ID: 480547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Looking north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Looking east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br>
              <a:rPr lang="en-US" sz="1600" dirty="0"/>
            </a:br>
            <a:r>
              <a:rPr lang="en-US" sz="1600" dirty="0"/>
              <a:t>Gray’s-State Battery</a:t>
            </a:r>
            <a:br>
              <a:rPr lang="en-US" sz="1600" dirty="0"/>
            </a:br>
            <a:r>
              <a:rPr lang="en-US" sz="1600" dirty="0"/>
              <a:t>Facility ID: 480547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Contaminated soil form spill ID 480624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SWD Well Placard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br>
              <a:rPr lang="en-US" sz="1600" dirty="0"/>
            </a:br>
            <a:r>
              <a:rPr lang="en-US" sz="1600" dirty="0"/>
              <a:t>Gray’s-State Battery</a:t>
            </a:r>
            <a:br>
              <a:rPr lang="en-US" sz="1600" dirty="0"/>
            </a:br>
            <a:r>
              <a:rPr lang="en-US" sz="1600" dirty="0"/>
              <a:t>Facility ID: 480547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Vessel with no cap/netting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Looking west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1523999"/>
            <a:ext cx="4165599" cy="3124199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514600" y="25146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br>
              <a:rPr lang="en-US" sz="1600" dirty="0"/>
            </a:br>
            <a:r>
              <a:rPr lang="en-US" sz="1600" dirty="0"/>
              <a:t>Gray’s-State Battery</a:t>
            </a:r>
            <a:br>
              <a:rPr lang="en-US" sz="1600" dirty="0"/>
            </a:br>
            <a:r>
              <a:rPr lang="en-US" sz="1600" dirty="0"/>
              <a:t>Facility ID: 480547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9</a:t>
            </a:r>
            <a:r>
              <a:rPr lang="en-US" sz="1400" dirty="0" smtClean="0"/>
              <a:t> – Impacted soil inside containment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6" y="1550259"/>
            <a:ext cx="4095573" cy="3071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466382" y="4894214"/>
            <a:ext cx="35621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Photo 10 – Impacted soil observed under tanks</a:t>
            </a:r>
            <a:endParaRPr lang="en-US" sz="1400" b="1" dirty="0"/>
          </a:p>
          <a:p>
            <a:endParaRPr lang="en-US" sz="1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7162800" y="2702471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543439" y="2715754"/>
            <a:ext cx="457200" cy="4953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72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</a:t>
            </a:r>
            <a:br>
              <a:rPr lang="en-US" sz="1600" dirty="0"/>
            </a:br>
            <a:r>
              <a:rPr lang="en-US" sz="1600" dirty="0"/>
              <a:t>Gray’s-State Battery</a:t>
            </a:r>
            <a:br>
              <a:rPr lang="en-US" sz="1600" dirty="0"/>
            </a:br>
            <a:r>
              <a:rPr lang="en-US" sz="1600" dirty="0"/>
              <a:t>Facility ID: 480547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9</a:t>
            </a:r>
            <a:r>
              <a:rPr lang="en-US" sz="1400" dirty="0" smtClean="0"/>
              <a:t> – Impacted soil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6" y="1550259"/>
            <a:ext cx="4095573" cy="307167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458692" y="4912541"/>
            <a:ext cx="3562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Photo 10 – Impacted soil</a:t>
            </a:r>
            <a:endParaRPr lang="en-US" sz="1400" b="1" dirty="0"/>
          </a:p>
          <a:p>
            <a:endParaRPr lang="en-US" sz="1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7162800" y="2702471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543439" y="2715754"/>
            <a:ext cx="457200" cy="4953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342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1931</TotalTime>
  <Words>184</Words>
  <Application>Microsoft Office PowerPoint</Application>
  <PresentationFormat>On-screen Show (4:3)</PresentationFormat>
  <Paragraphs>30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 Location:  Gray’s-State Battery Facility ID: 480547   </vt:lpstr>
      <vt:lpstr>Inspection Photos  Location:  Gray’s-State Battery Facility ID: 480547</vt:lpstr>
      <vt:lpstr>Inspection Photos  Location:  Gray’s-State Battery Facility ID: 480547   </vt:lpstr>
      <vt:lpstr>Inspection Photos  Location:  Gray’s-State Battery Facility ID: 480547   </vt:lpstr>
      <vt:lpstr>Inspection Photos  Location:  Gray’s-State Battery Facility ID: 480547   </vt:lpstr>
      <vt:lpstr>Inspection Photos  Location:  Gray’s-State Battery Facility ID: 480547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2023-09-28T15:57:03Z</dcterms:modified>
</cp:coreProperties>
</file>