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B9CE8-2C51-4AD8-87E5-2851566D6C1D}" type="datetimeFigureOut">
              <a:rPr lang="en-US" smtClean="0"/>
              <a:t>06/25/2014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EBE38-AA0A-4F1C-A25F-AAEEF774001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GRANLEE OM C10 696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0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0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0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DSCN41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</Words>
  <Application>Microsoft Office PowerPoint</Application>
  <PresentationFormat>On-screen Show (4:3)</PresentationFormat>
  <Paragraphs>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GRANLEE OM C10 696</vt:lpstr>
      <vt:lpstr>Slide 2</vt:lpstr>
      <vt:lpstr>Slide 3</vt:lpstr>
      <vt:lpstr>Slide 4</vt:lpstr>
      <vt:lpstr>Slide 5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GRANLEE OM C10 696</dc:title>
  <dc:creator>Mike Longworth</dc:creator>
  <cp:lastModifiedBy>Mike Longworth</cp:lastModifiedBy>
  <cp:revision>1</cp:revision>
  <dcterms:created xsi:type="dcterms:W3CDTF">2014-06-25T19:26:00Z</dcterms:created>
  <dcterms:modified xsi:type="dcterms:W3CDTF">2014-06-25T19:35:59Z</dcterms:modified>
</cp:coreProperties>
</file>