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66" r:id="rId2"/>
    <p:sldId id="267" r:id="rId3"/>
    <p:sldId id="268" r:id="rId4"/>
    <p:sldId id="269" r:id="rId5"/>
    <p:sldId id="270" r:id="rId6"/>
    <p:sldId id="274" r:id="rId7"/>
    <p:sldId id="275" r:id="rId8"/>
    <p:sldId id="276" r:id="rId9"/>
    <p:sldId id="277" r:id="rId10"/>
    <p:sldId id="278" r:id="rId11"/>
    <p:sldId id="271" r:id="rId12"/>
    <p:sldId id="272" r:id="rId13"/>
    <p:sldId id="273" r:id="rId14"/>
    <p:sldId id="279" r:id="rId15"/>
    <p:sldId id="280" r:id="rId16"/>
    <p:sldId id="281" r:id="rId17"/>
    <p:sldId id="282" r:id="rId18"/>
    <p:sldId id="283" r:id="rId19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32" autoAdjust="0"/>
  </p:normalViewPr>
  <p:slideViewPr>
    <p:cSldViewPr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#1 pump </a:t>
            </a:r>
            <a:r>
              <a:rPr lang="en-US" dirty="0" smtClean="0"/>
              <a:t>shed 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45057"/>
            <a:ext cx="5562600" cy="4303143"/>
          </a:xfrm>
        </p:spPr>
      </p:pic>
    </p:spTree>
    <p:extLst>
      <p:ext uri="{BB962C8B-B14F-4D97-AF65-F5344CB8AC3E}">
        <p14:creationId xmlns:p14="http://schemas.microsoft.com/office/powerpoint/2010/main" val="74643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#2 Wellhead, leaky stuffing box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86109"/>
            <a:ext cx="5638800" cy="4362091"/>
          </a:xfrm>
        </p:spPr>
      </p:pic>
    </p:spTree>
    <p:extLst>
      <p:ext uri="{BB962C8B-B14F-4D97-AF65-F5344CB8AC3E}">
        <p14:creationId xmlns:p14="http://schemas.microsoft.com/office/powerpoint/2010/main" val="275556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#3 wellhead leaky </a:t>
            </a:r>
            <a:r>
              <a:rPr lang="en-US" dirty="0" err="1" smtClean="0"/>
              <a:t>stuffingbox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27162"/>
            <a:ext cx="5715000" cy="4421038"/>
          </a:xfrm>
        </p:spPr>
      </p:pic>
    </p:spTree>
    <p:extLst>
      <p:ext uri="{BB962C8B-B14F-4D97-AF65-F5344CB8AC3E}">
        <p14:creationId xmlns:p14="http://schemas.microsoft.com/office/powerpoint/2010/main" val="10423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#4 leaky flowline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86109"/>
            <a:ext cx="5638800" cy="4362091"/>
          </a:xfrm>
        </p:spPr>
      </p:pic>
    </p:spTree>
    <p:extLst>
      <p:ext uri="{BB962C8B-B14F-4D97-AF65-F5344CB8AC3E}">
        <p14:creationId xmlns:p14="http://schemas.microsoft.com/office/powerpoint/2010/main" val="118770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#5 production line to tank 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86109"/>
            <a:ext cx="5638800" cy="4362091"/>
          </a:xfrm>
        </p:spPr>
      </p:pic>
    </p:spTree>
    <p:extLst>
      <p:ext uri="{BB962C8B-B14F-4D97-AF65-F5344CB8AC3E}">
        <p14:creationId xmlns:p14="http://schemas.microsoft.com/office/powerpoint/2010/main" val="361604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#6 </a:t>
            </a:r>
            <a:r>
              <a:rPr lang="en-US" dirty="0" err="1" smtClean="0"/>
              <a:t>piperiser</a:t>
            </a:r>
            <a:r>
              <a:rPr lang="en-US" dirty="0" smtClean="0"/>
              <a:t> near emission control device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45057"/>
            <a:ext cx="5562600" cy="4303143"/>
          </a:xfrm>
        </p:spPr>
      </p:pic>
    </p:spTree>
    <p:extLst>
      <p:ext uri="{BB962C8B-B14F-4D97-AF65-F5344CB8AC3E}">
        <p14:creationId xmlns:p14="http://schemas.microsoft.com/office/powerpoint/2010/main" val="228923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#7 area of old pit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31788"/>
            <a:ext cx="5579752" cy="4316412"/>
          </a:xfrm>
        </p:spPr>
      </p:pic>
    </p:spTree>
    <p:extLst>
      <p:ext uri="{BB962C8B-B14F-4D97-AF65-F5344CB8AC3E}">
        <p14:creationId xmlns:p14="http://schemas.microsoft.com/office/powerpoint/2010/main" val="274391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#8 Area of old pit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86109"/>
            <a:ext cx="5638800" cy="4362091"/>
          </a:xfrm>
        </p:spPr>
      </p:pic>
    </p:spTree>
    <p:extLst>
      <p:ext uri="{BB962C8B-B14F-4D97-AF65-F5344CB8AC3E}">
        <p14:creationId xmlns:p14="http://schemas.microsoft.com/office/powerpoint/2010/main" val="191623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#9 Area of old pit, vegetation consistent with off location vegetation. 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86109"/>
            <a:ext cx="5638800" cy="4362091"/>
          </a:xfrm>
        </p:spPr>
      </p:pic>
    </p:spTree>
    <p:extLst>
      <p:ext uri="{BB962C8B-B14F-4D97-AF65-F5344CB8AC3E}">
        <p14:creationId xmlns:p14="http://schemas.microsoft.com/office/powerpoint/2010/main" val="184544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</a:t>
            </a:r>
            <a:r>
              <a:rPr lang="en-US" dirty="0"/>
              <a:t>10 Area of old pit, vegetation consistent with off location vegetation. </a:t>
            </a:r>
          </a:p>
          <a:p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31788"/>
            <a:ext cx="5579752" cy="4316412"/>
          </a:xfrm>
        </p:spPr>
      </p:pic>
    </p:spTree>
    <p:extLst>
      <p:ext uri="{BB962C8B-B14F-4D97-AF65-F5344CB8AC3E}">
        <p14:creationId xmlns:p14="http://schemas.microsoft.com/office/powerpoint/2010/main" val="30073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</a:t>
            </a:r>
            <a:r>
              <a:rPr lang="en-US" dirty="0"/>
              <a:t>11Area of old pit, vegetation consistent with off location vegetation. 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31788"/>
            <a:ext cx="5579752" cy="4316412"/>
          </a:xfrm>
        </p:spPr>
      </p:pic>
    </p:spTree>
    <p:extLst>
      <p:ext uri="{BB962C8B-B14F-4D97-AF65-F5344CB8AC3E}">
        <p14:creationId xmlns:p14="http://schemas.microsoft.com/office/powerpoint/2010/main" val="272060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#12 Area behind tanks, vegetation is thinner than surrounding area. 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45057"/>
            <a:ext cx="5562600" cy="4303143"/>
          </a:xfrm>
        </p:spPr>
      </p:pic>
    </p:spTree>
    <p:extLst>
      <p:ext uri="{BB962C8B-B14F-4D97-AF65-F5344CB8AC3E}">
        <p14:creationId xmlns:p14="http://schemas.microsoft.com/office/powerpoint/2010/main" val="236639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</a:t>
            </a:r>
            <a:r>
              <a:rPr lang="en-US" dirty="0"/>
              <a:t>#</a:t>
            </a:r>
            <a:r>
              <a:rPr lang="en-US" dirty="0" smtClean="0"/>
              <a:t>13 </a:t>
            </a:r>
            <a:r>
              <a:rPr lang="en-US" dirty="0"/>
              <a:t>Area behind tanks, vegetation is thinner than surrounding area. 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42158"/>
            <a:ext cx="5562600" cy="4303143"/>
          </a:xfrm>
        </p:spPr>
      </p:pic>
    </p:spTree>
    <p:extLst>
      <p:ext uri="{BB962C8B-B14F-4D97-AF65-F5344CB8AC3E}">
        <p14:creationId xmlns:p14="http://schemas.microsoft.com/office/powerpoint/2010/main" val="277483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</a:t>
            </a:r>
            <a:r>
              <a:rPr lang="en-US" dirty="0"/>
              <a:t>#14 </a:t>
            </a:r>
            <a:r>
              <a:rPr lang="en-US" dirty="0" smtClean="0"/>
              <a:t>Area </a:t>
            </a:r>
            <a:r>
              <a:rPr lang="en-US" dirty="0"/>
              <a:t>behind </a:t>
            </a:r>
            <a:r>
              <a:rPr lang="en-US" dirty="0" smtClean="0"/>
              <a:t>tanks</a:t>
            </a:r>
            <a:r>
              <a:rPr lang="en-US" dirty="0"/>
              <a:t>.</a:t>
            </a:r>
            <a:r>
              <a:rPr lang="en-US" dirty="0" smtClean="0"/>
              <a:t> Right of photo, </a:t>
            </a:r>
            <a:r>
              <a:rPr lang="en-US" dirty="0"/>
              <a:t>vegetation is thinner than surrounding area. </a:t>
            </a:r>
          </a:p>
          <a:p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45057"/>
            <a:ext cx="5562600" cy="4303143"/>
          </a:xfrm>
        </p:spPr>
      </p:pic>
    </p:spTree>
    <p:extLst>
      <p:ext uri="{BB962C8B-B14F-4D97-AF65-F5344CB8AC3E}">
        <p14:creationId xmlns:p14="http://schemas.microsoft.com/office/powerpoint/2010/main" val="417193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#15 Tank battery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31788"/>
            <a:ext cx="5579752" cy="4316412"/>
          </a:xfrm>
        </p:spPr>
      </p:pic>
    </p:spTree>
    <p:extLst>
      <p:ext uri="{BB962C8B-B14F-4D97-AF65-F5344CB8AC3E}">
        <p14:creationId xmlns:p14="http://schemas.microsoft.com/office/powerpoint/2010/main" val="146170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#16 Tank Battery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86109"/>
            <a:ext cx="5638800" cy="4362091"/>
          </a:xfrm>
        </p:spPr>
      </p:pic>
    </p:spTree>
    <p:extLst>
      <p:ext uri="{BB962C8B-B14F-4D97-AF65-F5344CB8AC3E}">
        <p14:creationId xmlns:p14="http://schemas.microsoft.com/office/powerpoint/2010/main" val="332483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#17 Oil stained soil near old </a:t>
            </a:r>
            <a:r>
              <a:rPr lang="en-US" dirty="0" smtClean="0"/>
              <a:t>equipment.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227162"/>
            <a:ext cx="5715000" cy="4421038"/>
          </a:xfrm>
        </p:spPr>
      </p:pic>
    </p:spTree>
    <p:extLst>
      <p:ext uri="{BB962C8B-B14F-4D97-AF65-F5344CB8AC3E}">
        <p14:creationId xmlns:p14="http://schemas.microsoft.com/office/powerpoint/2010/main" val="380778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Pit Facility 113016</a:t>
            </a:r>
            <a:br>
              <a:rPr lang="en-US" sz="1600" dirty="0"/>
            </a:br>
            <a:r>
              <a:rPr lang="en-US" sz="1600" dirty="0"/>
              <a:t>Well 107-06173</a:t>
            </a:r>
            <a:br>
              <a:rPr lang="en-US" sz="1600" dirty="0"/>
            </a:br>
            <a:r>
              <a:rPr lang="en-US" sz="1600" dirty="0"/>
              <a:t>Inspection Date: 8/5/2019 </a:t>
            </a:r>
            <a:br>
              <a:rPr lang="en-US" sz="1600" dirty="0"/>
            </a:br>
            <a:r>
              <a:rPr lang="en-US" sz="1600" dirty="0"/>
              <a:t>Photos 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34701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#18 secondary tank battery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533399" y="457200"/>
            <a:ext cx="5614639" cy="4343400"/>
          </a:xfrm>
        </p:spPr>
      </p:pic>
    </p:spTree>
    <p:extLst>
      <p:ext uri="{BB962C8B-B14F-4D97-AF65-F5344CB8AC3E}">
        <p14:creationId xmlns:p14="http://schemas.microsoft.com/office/powerpoint/2010/main" val="390762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21413</TotalTime>
  <Words>205</Words>
  <Application>Microsoft Office PowerPoint</Application>
  <PresentationFormat>On-screen Show (4:3)</PresentationFormat>
  <Paragraphs>36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Wingdings</vt:lpstr>
      <vt:lpstr>Office Theme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  <vt:lpstr>Inspection Photos Pit Facility 113016 Well 107-06173 Inspection Date: 8/5/2019  Photos taken by Kris Neidel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Neidel, Kris</cp:lastModifiedBy>
  <cp:revision>167</cp:revision>
  <dcterms:created xsi:type="dcterms:W3CDTF">2014-10-03T21:02:56Z</dcterms:created>
  <dcterms:modified xsi:type="dcterms:W3CDTF">2019-10-15T21:54:35Z</dcterms:modified>
</cp:coreProperties>
</file>