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83" d="100"/>
          <a:sy n="83" d="100"/>
        </p:scale>
        <p:origin x="941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3/29/2023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Operator: PCR</a:t>
            </a:r>
            <a:br>
              <a:rPr lang="en-US" sz="1600" dirty="0" smtClean="0"/>
            </a:br>
            <a:r>
              <a:rPr lang="en-US" sz="1600" dirty="0" smtClean="0"/>
              <a:t>Location ID: </a:t>
            </a:r>
            <a:r>
              <a:rPr lang="en-US" sz="1600" dirty="0" smtClean="0"/>
              <a:t>05-087-05623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 smtClean="0"/>
              <a:t>TIMPE 1</a:t>
            </a:r>
            <a:endParaRPr lang="en-US" sz="16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000000">
            <a:off x="5110159" y="1551785"/>
            <a:ext cx="1895476" cy="1895476"/>
          </a:xfrm>
        </p:spPr>
      </p:pic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7759" y="1568603"/>
            <a:ext cx="1861840" cy="1861840"/>
          </a:xfrm>
        </p:spPr>
      </p:pic>
      <p:sp>
        <p:nvSpPr>
          <p:cNvPr id="6" name="TextBox 5"/>
          <p:cNvSpPr txBox="1"/>
          <p:nvPr/>
        </p:nvSpPr>
        <p:spPr>
          <a:xfrm>
            <a:off x="4876800" y="4763019"/>
            <a:ext cx="29385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 </a:t>
            </a:r>
            <a:r>
              <a:rPr lang="en-US" dirty="0" smtClean="0"/>
              <a:t>SIGNAGE @ WELLHEAD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smtClean="0"/>
              <a:t>SIGNAGE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1506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Operator: PCR Location ID: 05-087-05623 TIMPE 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324</cp:revision>
  <dcterms:created xsi:type="dcterms:W3CDTF">2014-10-03T21:02:56Z</dcterms:created>
  <dcterms:modified xsi:type="dcterms:W3CDTF">2023-03-29T14:43:07Z</dcterms:modified>
</cp:coreProperties>
</file>