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2" d="100"/>
          <a:sy n="112" d="100"/>
        </p:scale>
        <p:origin x="533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Muir E J 1 </a:t>
            </a:r>
            <a:br>
              <a:rPr lang="en-US" sz="1600" dirty="0" smtClean="0"/>
            </a:br>
            <a:r>
              <a:rPr lang="en-US" sz="1600" dirty="0" smtClean="0"/>
              <a:t>API: 05-061-06084</a:t>
            </a:r>
            <a:endParaRPr lang="en-US" sz="1600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6607" y="1219200"/>
            <a:ext cx="4290786" cy="3218088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426607" y="4437288"/>
            <a:ext cx="4290786" cy="533401"/>
          </a:xfrm>
        </p:spPr>
        <p:txBody>
          <a:bodyPr>
            <a:normAutofit/>
          </a:bodyPr>
          <a:lstStyle/>
          <a:p>
            <a:r>
              <a:rPr lang="en-US" sz="1200" dirty="0" smtClean="0"/>
              <a:t>Wellhead is cut and well is plugged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841</TotalTime>
  <Words>13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Name: Muir E J 1  API: 05-061-06084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108</cp:revision>
  <dcterms:created xsi:type="dcterms:W3CDTF">2014-10-03T21:02:56Z</dcterms:created>
  <dcterms:modified xsi:type="dcterms:W3CDTF">2019-07-02T00:30:51Z</dcterms:modified>
</cp:coreProperties>
</file>