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9" r:id="rId2"/>
    <p:sldId id="260" r:id="rId3"/>
    <p:sldId id="261" r:id="rId4"/>
    <p:sldId id="262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96" d="100"/>
          <a:sy n="96" d="100"/>
        </p:scale>
        <p:origin x="86" y="30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4/2/2019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4/2/2019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document: #684093088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Mutual 1-17H</a:t>
            </a:r>
            <a:br>
              <a:rPr lang="en-US" sz="1600" dirty="0" smtClean="0"/>
            </a:br>
            <a:r>
              <a:rPr lang="en-US" sz="1600" dirty="0" smtClean="0"/>
              <a:t>Spill 462655</a:t>
            </a:r>
            <a:r>
              <a:rPr lang="en-US" sz="1600" dirty="0" smtClean="0"/>
              <a:t>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</a:t>
            </a:r>
            <a:r>
              <a:rPr lang="en-US" sz="1600" dirty="0" smtClean="0"/>
              <a:t>3/11/19 </a:t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602857"/>
            <a:ext cx="8763000" cy="493143"/>
          </a:xfrm>
        </p:spPr>
        <p:txBody>
          <a:bodyPr>
            <a:normAutofit fontScale="85000" lnSpcReduction="20000"/>
          </a:bodyPr>
          <a:lstStyle/>
          <a:p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Photo 1-</a:t>
            </a: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Tank storage, a </a:t>
            </a:r>
            <a:r>
              <a:rPr lang="en-US" sz="1900" dirty="0" err="1">
                <a:latin typeface="Arial" panose="020B0604020202020204" pitchFamily="34" charset="0"/>
                <a:cs typeface="Arial" panose="020B0604020202020204" pitchFamily="34" charset="0"/>
              </a:rPr>
              <a:t>vac</a:t>
            </a: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 hose is coming out of the side top of the tank. </a:t>
            </a:r>
            <a:r>
              <a:rPr lang="en-US" sz="1900" dirty="0" err="1">
                <a:latin typeface="Arial" panose="020B0604020202020204" pitchFamily="34" charset="0"/>
                <a:cs typeface="Arial" panose="020B0604020202020204" pitchFamily="34" charset="0"/>
              </a:rPr>
              <a:t>Vac</a:t>
            </a: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 hoses should be removed when not in use. </a:t>
            </a:r>
          </a:p>
          <a:p>
            <a:endParaRPr lang="en-US" sz="1200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2203449" y="2203448"/>
            <a:ext cx="3586829" cy="2725011"/>
          </a:xfrm>
        </p:spPr>
      </p:sp>
      <p:pic>
        <p:nvPicPr>
          <p:cNvPr id="5" name="Picture 2" descr="IMG_784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92638"/>
            <a:ext cx="3957637" cy="527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989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Mutual 1-17H</a:t>
            </a:r>
            <a:br>
              <a:rPr lang="en-US" sz="1600" dirty="0" smtClean="0"/>
            </a:br>
            <a:r>
              <a:rPr lang="en-US" sz="1600" dirty="0" smtClean="0"/>
              <a:t>Spill 462655</a:t>
            </a:r>
            <a:r>
              <a:rPr lang="en-US" sz="1600" dirty="0" smtClean="0"/>
              <a:t>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</a:t>
            </a:r>
            <a:r>
              <a:rPr lang="en-US" sz="1600" dirty="0" smtClean="0"/>
              <a:t>3/11/19 </a:t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602857"/>
            <a:ext cx="8763000" cy="493143"/>
          </a:xfrm>
        </p:spPr>
        <p:txBody>
          <a:bodyPr>
            <a:normAutofit/>
          </a:bodyPr>
          <a:lstStyle/>
          <a:p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Photo 2-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All hatches on top of tanks were open. </a:t>
            </a:r>
          </a:p>
          <a:p>
            <a:endParaRPr lang="en-US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200" dirty="0"/>
          </a:p>
        </p:txBody>
      </p:sp>
      <p:pic>
        <p:nvPicPr>
          <p:cNvPr id="2051" name="Picture 3" descr="IMG_784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533400"/>
            <a:ext cx="4456112" cy="430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9699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Mutual 1-17H</a:t>
            </a:r>
            <a:br>
              <a:rPr lang="en-US" sz="1600" dirty="0" smtClean="0"/>
            </a:br>
            <a:r>
              <a:rPr lang="en-US" sz="1600" dirty="0" smtClean="0"/>
              <a:t>Spill 462655</a:t>
            </a:r>
            <a:r>
              <a:rPr lang="en-US" sz="1600" dirty="0" smtClean="0"/>
              <a:t>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</a:t>
            </a:r>
            <a:r>
              <a:rPr lang="en-US" sz="1600" dirty="0" smtClean="0"/>
              <a:t>3/11/19 </a:t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602857"/>
            <a:ext cx="8763000" cy="493143"/>
          </a:xfrm>
        </p:spPr>
        <p:txBody>
          <a:bodyPr>
            <a:normAutofit lnSpcReduction="10000"/>
          </a:bodyPr>
          <a:lstStyle/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Photo 3-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Two other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frac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tank to directly to the north of the large row. </a:t>
            </a:r>
          </a:p>
          <a:p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200" dirty="0"/>
          </a:p>
        </p:txBody>
      </p:sp>
      <p:pic>
        <p:nvPicPr>
          <p:cNvPr id="3074" name="Picture 2" descr="IMG_784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812"/>
          <a:stretch>
            <a:fillRect/>
          </a:stretch>
        </p:blipFill>
        <p:spPr bwMode="auto">
          <a:xfrm>
            <a:off x="632791" y="1371600"/>
            <a:ext cx="6989554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5256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Mutual 1-17H</a:t>
            </a:r>
            <a:br>
              <a:rPr lang="en-US" sz="1600" dirty="0" smtClean="0"/>
            </a:br>
            <a:r>
              <a:rPr lang="en-US" sz="1600" dirty="0" smtClean="0"/>
              <a:t>Spill 462655</a:t>
            </a:r>
            <a:r>
              <a:rPr lang="en-US" sz="1600" dirty="0" smtClean="0"/>
              <a:t>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</a:t>
            </a:r>
            <a:r>
              <a:rPr lang="en-US" sz="1600" dirty="0" smtClean="0"/>
              <a:t>3/11/19 </a:t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602857"/>
            <a:ext cx="8763000" cy="493143"/>
          </a:xfrm>
        </p:spPr>
        <p:txBody>
          <a:bodyPr>
            <a:normAutofit fontScale="25000" lnSpcReduction="20000"/>
          </a:bodyPr>
          <a:lstStyle/>
          <a:p>
            <a:r>
              <a:rPr lang="en-US" sz="3700" dirty="0" smtClean="0">
                <a:latin typeface="Arial" panose="020B0604020202020204" pitchFamily="34" charset="0"/>
                <a:cs typeface="Arial" panose="020B0604020202020204" pitchFamily="34" charset="0"/>
              </a:rPr>
              <a:t>Photo 4-</a:t>
            </a: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Mutual location. </a:t>
            </a:r>
            <a:r>
              <a:rPr lang="en-US" sz="3700" dirty="0" err="1">
                <a:latin typeface="Arial" panose="020B0604020202020204" pitchFamily="34" charset="0"/>
                <a:cs typeface="Arial" panose="020B0604020202020204" pitchFamily="34" charset="0"/>
              </a:rPr>
              <a:t>Frac</a:t>
            </a: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 tanks stored on location. All tanks were reported to be empty and not in use. Note buckets on ground, the buckets appeared empty.  Per the placard on </a:t>
            </a:r>
            <a:r>
              <a:rPr lang="en-US" sz="3700" dirty="0" err="1">
                <a:latin typeface="Arial" panose="020B0604020202020204" pitchFamily="34" charset="0"/>
                <a:cs typeface="Arial" panose="020B0604020202020204" pitchFamily="34" charset="0"/>
              </a:rPr>
              <a:t>Chem</a:t>
            </a: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 tank, the stored chemical is Peroxide.  What is the Peroxide being used for? The Operator should submit a Sundry on duration of the storage of the </a:t>
            </a:r>
            <a:r>
              <a:rPr lang="en-US" sz="3700" dirty="0" err="1">
                <a:latin typeface="Arial" panose="020B0604020202020204" pitchFamily="34" charset="0"/>
                <a:cs typeface="Arial" panose="020B0604020202020204" pitchFamily="34" charset="0"/>
              </a:rPr>
              <a:t>Frac</a:t>
            </a: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 tanks. </a:t>
            </a:r>
          </a:p>
          <a:p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381000"/>
            <a:ext cx="6324600" cy="455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201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1163</TotalTime>
  <Words>132</Words>
  <Application>Microsoft Office PowerPoint</Application>
  <PresentationFormat>On-screen Show (4:3)</PresentationFormat>
  <Paragraphs>11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Inspection Photos Location: Mutual 1-17H Spill 462655  Inspection Date: 3/11/19  Photos taken by Kris Neidel</vt:lpstr>
      <vt:lpstr>Inspection Photos Location: Mutual 1-17H Spill 462655  Inspection Date: 3/11/19  Photos taken by Kris Neidel</vt:lpstr>
      <vt:lpstr>Inspection Photos Location: Mutual 1-17H Spill 462655  Inspection Date: 3/11/19  Photos taken by Kris Neidel</vt:lpstr>
      <vt:lpstr>Inspection Photos Location: Mutual 1-17H Spill 462655  Inspection Date: 3/11/19  Photos taken by Kris Neidel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Neidel, Kris</cp:lastModifiedBy>
  <cp:revision>122</cp:revision>
  <dcterms:created xsi:type="dcterms:W3CDTF">2014-10-03T21:02:56Z</dcterms:created>
  <dcterms:modified xsi:type="dcterms:W3CDTF">2019-04-02T12:45:10Z</dcterms:modified>
</cp:coreProperties>
</file>