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4" r:id="rId2"/>
    <p:sldId id="265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9/20/2023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solidFill>
                  <a:schemeClr val="tx1"/>
                </a:solidFill>
              </a:rPr>
              <a:t>Inspection Photos 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 smtClean="0">
                <a:solidFill>
                  <a:schemeClr val="tx1"/>
                </a:solidFill>
              </a:rPr>
              <a:t>Location: Pallet Ranch 34-25</a:t>
            </a:r>
            <a:r>
              <a:rPr lang="en-US" sz="1600" dirty="0">
                <a:solidFill>
                  <a:schemeClr val="tx1"/>
                </a:solidFill>
              </a:rPr>
              <a:t/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Facility ID</a:t>
            </a:r>
            <a:r>
              <a:rPr lang="en-US" sz="1600" dirty="0" smtClean="0">
                <a:solidFill>
                  <a:schemeClr val="tx1"/>
                </a:solidFill>
              </a:rPr>
              <a:t>: 333363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 Site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Well Head, Pit </a:t>
            </a:r>
            <a:r>
              <a:rPr lang="en-US" sz="1400" dirty="0" err="1" smtClean="0"/>
              <a:t>Loadout</a:t>
            </a:r>
            <a:r>
              <a:rPr lang="en-US" sz="1400" dirty="0" smtClean="0"/>
              <a:t>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solidFill>
                  <a:schemeClr val="tx1"/>
                </a:solidFill>
              </a:rPr>
              <a:t>Inspection Photos 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Location: Pallet Ranch 34-25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Facility ID: 333363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Compromised Fence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Small Hole in Pit Liner. Pit is near freeboard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1826</TotalTime>
  <Words>68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 Location: Pallet Ranch 34-25 Facility ID: 333363   </vt:lpstr>
      <vt:lpstr>Inspection Photos  Location: Pallet Ranch 34-25 Facility ID: 333363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179</cp:revision>
  <dcterms:created xsi:type="dcterms:W3CDTF">2014-10-03T21:02:56Z</dcterms:created>
  <dcterms:modified xsi:type="dcterms:W3CDTF">2023-09-20T22:50:53Z</dcterms:modified>
</cp:coreProperties>
</file>