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BD304-340B-4003-9EEA-05AD1BA3574A}" type="datetimeFigureOut">
              <a:rPr lang="en-US" smtClean="0"/>
              <a:t>09/26/2014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28F8D-44EF-4F8F-858A-C2617A71D97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	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 341-35 pad </a:t>
            </a:r>
          </a:p>
          <a:p>
            <a:r>
              <a:rPr lang="en-US" smtClean="0"/>
              <a:t>Location # 335061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Stains around wells. Unused tank</a:t>
            </a:r>
            <a:endParaRPr lang="en-US" dirty="0"/>
          </a:p>
        </p:txBody>
      </p:sp>
      <p:pic>
        <p:nvPicPr>
          <p:cNvPr id="4" name="Content Placeholder 3" descr="DSCN50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7" name="Content Placeholder 6" descr="DSCN50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Staining and trash in cellar</a:t>
            </a:r>
            <a:endParaRPr lang="en-US" dirty="0"/>
          </a:p>
        </p:txBody>
      </p:sp>
      <p:pic>
        <p:nvPicPr>
          <p:cNvPr id="4" name="Content Placeholder 3" descr="DSCN50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Run on wash cut bank and collecting in </a:t>
            </a:r>
            <a:r>
              <a:rPr lang="en-US" dirty="0" err="1" smtClean="0"/>
              <a:t>drillcuttings</a:t>
            </a:r>
            <a:endParaRPr lang="en-US" dirty="0"/>
          </a:p>
        </p:txBody>
      </p:sp>
      <p:pic>
        <p:nvPicPr>
          <p:cNvPr id="5" name="Content Placeholder 4" descr="DSCN506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5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Inadequate berm</a:t>
            </a:r>
            <a:endParaRPr lang="en-US" dirty="0"/>
          </a:p>
        </p:txBody>
      </p:sp>
      <p:pic>
        <p:nvPicPr>
          <p:cNvPr id="7" name="Content Placeholder 6" descr="DSCN506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0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Inadequate berm</a:t>
            </a:r>
            <a:endParaRPr lang="en-US" dirty="0"/>
          </a:p>
        </p:txBody>
      </p:sp>
      <p:pic>
        <p:nvPicPr>
          <p:cNvPr id="7" name="Content Placeholder 6" descr="DSCN506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06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32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WPX Energy </vt:lpstr>
      <vt:lpstr>Stains around wells. Unused tank</vt:lpstr>
      <vt:lpstr>Staining and trash in cellar</vt:lpstr>
      <vt:lpstr>Run on wash cut bank and collecting in drillcuttings</vt:lpstr>
      <vt:lpstr>Inadequate berm</vt:lpstr>
      <vt:lpstr>Inadequate berm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5</cp:revision>
  <dcterms:created xsi:type="dcterms:W3CDTF">2014-09-26T18:33:49Z</dcterms:created>
  <dcterms:modified xsi:type="dcterms:W3CDTF">2014-09-26T18:56:04Z</dcterms:modified>
</cp:coreProperties>
</file>