
<file path=[Content_Types].xml><?xml version="1.0" encoding="utf-8"?>
<Types xmlns="http://schemas.openxmlformats.org/package/2006/content-types"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Default Extension="pptx" ContentType="application/vnd.openxmlformats-officedocument.presentationml.presentation"/>
  <Default Extension="vml" ContentType="application/vnd.openxmlformats-officedocument.vmlDrawing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>
        <p:scale>
          <a:sx n="100" d="100"/>
          <a:sy n="100" d="100"/>
        </p:scale>
        <p:origin x="-246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10/31/2017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50636374"/>
      </p:ext>
    </p:extLst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10/31/2017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82030782"/>
      </p:ext>
    </p:extLst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7674184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package" Target="../embeddings/Microsoft_Office_PowerPoint_Presentation1.pptx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</a:t>
            </a:r>
            <a:r>
              <a:rPr lang="en-US" sz="1600" dirty="0" smtClean="0"/>
              <a:t>EWS #4</a:t>
            </a:r>
            <a:r>
              <a:rPr lang="en-US" sz="1600" dirty="0" smtClean="0"/>
              <a:t> 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05-123-44167</a:t>
            </a:r>
            <a:endParaRPr lang="en-US" sz="16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/>
          <a:stretch>
            <a:fillRect/>
          </a:stretch>
        </p:blipFill>
        <p:spPr>
          <a:xfrm>
            <a:off x="4800600" y="1524000"/>
            <a:ext cx="4038600" cy="3028950"/>
          </a:xfrm>
        </p:spPr>
      </p:pic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>
          <a:xfrm>
            <a:off x="533400" y="1495425"/>
            <a:ext cx="4038600" cy="3124200"/>
          </a:xfrm>
        </p:spPr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457200" y="1524000"/>
            <a:ext cx="4111624" cy="308371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>
          <a:xfrm>
            <a:off x="4791075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dirty="0" smtClean="0"/>
              <a:t>WELL SIGN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TANK BATTERY INJECTION PLANT</a:t>
            </a:r>
            <a:endParaRPr lang="en-US" dirty="0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2803056107"/>
              </p:ext>
            </p:extLst>
          </p:nvPr>
        </p:nvGraphicFramePr>
        <p:xfrm>
          <a:off x="18516600" y="7696200"/>
          <a:ext cx="2844800" cy="2133600"/>
        </p:xfrm>
        <a:graphic>
          <a:graphicData uri="http://schemas.openxmlformats.org/presentationml/2006/ole">
            <p:oleObj spid="_x0000_s1031" name="Presentation" r:id="rId6" imgW="4572000" imgH="3429000" progId="PowerPoint.Show.12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1004</TotalTime>
  <Words>12</Words>
  <Application>Microsoft Office PowerPoint</Application>
  <PresentationFormat>On-screen Show (4:3)</PresentationFormat>
  <Paragraphs>5</Paragraphs>
  <Slides>1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3" baseType="lpstr">
      <vt:lpstr>Office Theme</vt:lpstr>
      <vt:lpstr>Presentation</vt:lpstr>
      <vt:lpstr>Inspection Photos Location EWS #4  API: 05-123-44167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MontoyaJ</cp:lastModifiedBy>
  <cp:revision>214</cp:revision>
  <dcterms:created xsi:type="dcterms:W3CDTF">2014-10-03T21:02:56Z</dcterms:created>
  <dcterms:modified xsi:type="dcterms:W3CDTF">2017-10-31T16:48:19Z</dcterms:modified>
</cp:coreProperties>
</file>