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5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Guthrie 21-2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09463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809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Guthrie 21-2 API: 05-001-09463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2017-06-08T20:51:24Z</dcterms:modified>
</cp:coreProperties>
</file>