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2" r:id="rId4"/>
    <p:sldId id="260" r:id="rId5"/>
    <p:sldId id="261" r:id="rId6"/>
    <p:sldId id="257" r:id="rId7"/>
    <p:sldId id="258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7530-41BD-4F67-9240-6B09C3B50E48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334E-8870-49B2-A3B8-45E732408A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7530-41BD-4F67-9240-6B09C3B50E48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334E-8870-49B2-A3B8-45E732408A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7530-41BD-4F67-9240-6B09C3B50E48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334E-8870-49B2-A3B8-45E732408A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7530-41BD-4F67-9240-6B09C3B50E48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334E-8870-49B2-A3B8-45E732408A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7530-41BD-4F67-9240-6B09C3B50E48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334E-8870-49B2-A3B8-45E732408A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7530-41BD-4F67-9240-6B09C3B50E48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334E-8870-49B2-A3B8-45E732408A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7530-41BD-4F67-9240-6B09C3B50E48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334E-8870-49B2-A3B8-45E732408A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7530-41BD-4F67-9240-6B09C3B50E48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334E-8870-49B2-A3B8-45E732408A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7530-41BD-4F67-9240-6B09C3B50E48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334E-8870-49B2-A3B8-45E732408A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7530-41BD-4F67-9240-6B09C3B50E48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334E-8870-49B2-A3B8-45E732408A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7530-41BD-4F67-9240-6B09C3B50E48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C334E-8870-49B2-A3B8-45E732408A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C7530-41BD-4F67-9240-6B09C3B50E48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C334E-8870-49B2-A3B8-45E732408A9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EnCana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05-045-10604 N.PARACHUTE </a:t>
            </a:r>
            <a:br>
              <a:rPr lang="en-US" dirty="0" smtClean="0"/>
            </a:br>
            <a:r>
              <a:rPr lang="en-US" dirty="0" smtClean="0"/>
              <a:t>WF14D A15 596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Sign and location</a:t>
            </a:r>
            <a:endParaRPr lang="en-US" dirty="0"/>
          </a:p>
        </p:txBody>
      </p:sp>
      <p:pic>
        <p:nvPicPr>
          <p:cNvPr id="7" name="Content Placeholder 6" descr="DSCN467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8" name="Content Placeholder 7" descr="DSCN467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05-045-10604 </a:t>
            </a:r>
            <a:br>
              <a:rPr lang="en-US" dirty="0" smtClean="0"/>
            </a:br>
            <a:r>
              <a:rPr lang="en-US" dirty="0" smtClean="0"/>
              <a:t>N.PARACHUTE  WF14D A15 596</a:t>
            </a:r>
            <a:endParaRPr lang="en-US" dirty="0"/>
          </a:p>
        </p:txBody>
      </p:sp>
      <p:pic>
        <p:nvPicPr>
          <p:cNvPr id="5" name="Content Placeholder 4" descr="DSCN46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Pit Accumulation and oily stained walls</a:t>
            </a:r>
            <a:endParaRPr lang="en-US" dirty="0"/>
          </a:p>
        </p:txBody>
      </p:sp>
      <p:pic>
        <p:nvPicPr>
          <p:cNvPr id="4" name="Content Placeholder 3" descr="DSCN46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Pit Accumulation and oily stained walls</a:t>
            </a:r>
            <a:endParaRPr lang="en-US" dirty="0"/>
          </a:p>
        </p:txBody>
      </p:sp>
      <p:pic>
        <p:nvPicPr>
          <p:cNvPr id="4" name="Content Placeholder 3" descr="DSCN46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Pit</a:t>
            </a:r>
            <a:endParaRPr lang="en-US" dirty="0"/>
          </a:p>
        </p:txBody>
      </p:sp>
      <p:pic>
        <p:nvPicPr>
          <p:cNvPr id="5" name="Content Placeholder 4" descr="DSCN468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Stains on ground in front of load out</a:t>
            </a:r>
            <a:endParaRPr lang="en-US" dirty="0"/>
          </a:p>
        </p:txBody>
      </p:sp>
      <p:pic>
        <p:nvPicPr>
          <p:cNvPr id="7" name="Content Placeholder 6" descr="DSCN468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8" name="Content Placeholder 7" descr="DSCN468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28</Words>
  <Application>Microsoft Office PowerPoint</Application>
  <PresentationFormat>On-screen Show (4:3)</PresentationFormat>
  <Paragraphs>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EnCana </vt:lpstr>
      <vt:lpstr>Sign and location</vt:lpstr>
      <vt:lpstr>05-045-10604  N.PARACHUTE  WF14D A15 596</vt:lpstr>
      <vt:lpstr>Pit Accumulation and oily stained walls</vt:lpstr>
      <vt:lpstr>Pit Accumulation and oily stained walls</vt:lpstr>
      <vt:lpstr>Pit</vt:lpstr>
      <vt:lpstr>Stains on ground in front of load out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Longworth</dc:creator>
  <cp:lastModifiedBy>Mike Longworth</cp:lastModifiedBy>
  <cp:revision>2</cp:revision>
  <dcterms:created xsi:type="dcterms:W3CDTF">2014-07-22T17:20:47Z</dcterms:created>
  <dcterms:modified xsi:type="dcterms:W3CDTF">2014-07-22T17:34:14Z</dcterms:modified>
</cp:coreProperties>
</file>