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Cogburn</a:t>
            </a:r>
            <a:r>
              <a:rPr lang="en-US" sz="1600" dirty="0" smtClean="0"/>
              <a:t> 1-1</a:t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05-009-06551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24350"/>
            <a:ext cx="43434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Location photo. Unused equipment and water tank on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954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18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Cogburn 1-1 API: 05-009-06551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108</cp:revision>
  <dcterms:created xsi:type="dcterms:W3CDTF">2014-10-03T21:02:56Z</dcterms:created>
  <dcterms:modified xsi:type="dcterms:W3CDTF">2018-12-19T19:10:27Z</dcterms:modified>
</cp:coreProperties>
</file>