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4" r:id="rId2"/>
    <p:sldId id="265" r:id="rId3"/>
    <p:sldId id="266" r:id="rId4"/>
    <p:sldId id="261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57" d="100"/>
          <a:sy n="57" d="100"/>
        </p:scale>
        <p:origin x="113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78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822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607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341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784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1964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94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5143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6221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472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6660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3379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2853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778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8975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4135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4481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8637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886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0760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6575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710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5183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5404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3965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03328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0373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8155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6141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82697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269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4628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5147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7652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15969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2916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384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 </a:t>
            </a:r>
            <a:r>
              <a:rPr lang="en-US" sz="1600" dirty="0" smtClean="0"/>
              <a:t>PDC </a:t>
            </a:r>
            <a:r>
              <a:rPr lang="en-US" sz="1600" dirty="0" err="1" smtClean="0"/>
              <a:t>Kielian</a:t>
            </a:r>
            <a:r>
              <a:rPr lang="en-US" sz="1600" dirty="0" smtClean="0"/>
              <a:t> 2-2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 Apr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75188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6" name="Picture Placeholder 15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7" name="Picture Placeholder 1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75188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6" name="Picture Placeholder 15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7" name="Picture Placeholder 1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14" name="Picture Placeholder 1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236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8763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329225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50658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06280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48086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3107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67865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88804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74566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412543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94838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76720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70612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00978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5" name="Picture Placeholder 1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6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773706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79344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92440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8916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67179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50658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08906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3815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88954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67865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97988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76489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70400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8994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76304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4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70612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48509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5" name="Picture Placeholder 1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6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773706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48947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</a:t>
            </a:r>
            <a:br>
              <a:rPr lang="en-US" sz="1600" dirty="0"/>
            </a:br>
            <a:r>
              <a:rPr lang="en-US" sz="1600" dirty="0"/>
              <a:t>Facility ID: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3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8134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8916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40964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50658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412273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53173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8477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67865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54748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12389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34854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2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69851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15381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94728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295519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</a:t>
            </a:r>
            <a:r>
              <a:rPr lang="en-US" sz="1600" dirty="0" smtClean="0"/>
              <a:t>ID: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– 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593771" y="1541735"/>
            <a:ext cx="4038600" cy="3124200"/>
          </a:xfrm>
        </p:spPr>
      </p:sp>
    </p:spTree>
    <p:extLst>
      <p:ext uri="{BB962C8B-B14F-4D97-AF65-F5344CB8AC3E}">
        <p14:creationId xmlns:p14="http://schemas.microsoft.com/office/powerpoint/2010/main" val="363371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3892</TotalTime>
  <Words>792</Words>
  <Application>Microsoft Office PowerPoint</Application>
  <PresentationFormat>On-screen Show (4:3)</PresentationFormat>
  <Paragraphs>200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Wingdings</vt:lpstr>
      <vt:lpstr>Office Theme</vt:lpstr>
      <vt:lpstr>Inspection Photos  Location PDC Kielian 2-2  </vt:lpstr>
      <vt:lpstr>Inspection Photos  Location Facility ID: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  <vt:lpstr>Inspection Photos  Location Facility ID: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Robinson, Taylor</cp:lastModifiedBy>
  <cp:revision>173</cp:revision>
  <dcterms:created xsi:type="dcterms:W3CDTF">2014-10-03T21:02:56Z</dcterms:created>
  <dcterms:modified xsi:type="dcterms:W3CDTF">2023-02-10T18:27:01Z</dcterms:modified>
</cp:coreProperties>
</file>