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8" r:id="rId2"/>
    <p:sldId id="257" r:id="rId3"/>
    <p:sldId id="259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33" autoAdjust="0"/>
    <p:restoredTop sz="94632" autoAdjust="0"/>
  </p:normalViewPr>
  <p:slideViewPr>
    <p:cSldViewPr>
      <p:cViewPr varScale="1">
        <p:scale>
          <a:sx n="76" d="100"/>
          <a:sy n="76" d="100"/>
        </p:scale>
        <p:origin x="216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314" y="261256"/>
            <a:ext cx="8229600" cy="1503133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PARADOX UPSTREAM LLC - </a:t>
            </a:r>
            <a:r>
              <a:rPr lang="en-US" sz="2000" dirty="0" smtClean="0">
                <a:solidFill>
                  <a:schemeClr val="tx1"/>
                </a:solidFill>
              </a:rPr>
              <a:t>10453</a:t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API# 05-113-06100  ANDY’S MESA FEDERAL  #24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pt-BR" sz="2000" dirty="0">
                <a:solidFill>
                  <a:schemeClr val="tx1"/>
                </a:solidFill>
              </a:rPr>
              <a:t>Inspection Date : </a:t>
            </a:r>
            <a:r>
              <a:rPr lang="pt-BR" sz="2000" dirty="0" smtClean="0">
                <a:solidFill>
                  <a:schemeClr val="tx1"/>
                </a:solidFill>
              </a:rPr>
              <a:t>2/18/2022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1" y="5076826"/>
            <a:ext cx="4209256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Location overview looking NW.</a:t>
            </a:r>
            <a:endParaRPr lang="en-US" sz="1200" dirty="0"/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019" y="1877557"/>
            <a:ext cx="4114800" cy="30861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835524" y="5076826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Wellhead with fencing</a:t>
            </a: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5632647" y="6324600"/>
            <a:ext cx="3069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Inspection Doc # </a:t>
            </a:r>
            <a:r>
              <a:rPr lang="en-US" b="1" dirty="0" smtClean="0"/>
              <a:t>693804092</a:t>
            </a:r>
            <a:endParaRPr lang="en-US" dirty="0"/>
          </a:p>
        </p:txBody>
      </p:sp>
      <p:pic>
        <p:nvPicPr>
          <p:cNvPr id="11" name="Content Placeholder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13" y="1873866"/>
            <a:ext cx="4124644" cy="3093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97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314" y="261256"/>
            <a:ext cx="8229600" cy="1503133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PARADOX UPSTREAM LLC - </a:t>
            </a:r>
            <a:r>
              <a:rPr lang="en-US" sz="2000" dirty="0" smtClean="0">
                <a:solidFill>
                  <a:schemeClr val="tx1"/>
                </a:solidFill>
              </a:rPr>
              <a:t>10453</a:t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API</a:t>
            </a:r>
            <a:r>
              <a:rPr lang="en-US" sz="2000" dirty="0">
                <a:solidFill>
                  <a:schemeClr val="tx1"/>
                </a:solidFill>
              </a:rPr>
              <a:t># </a:t>
            </a:r>
            <a:r>
              <a:rPr lang="en-US" sz="2000" dirty="0" smtClean="0">
                <a:solidFill>
                  <a:schemeClr val="tx1"/>
                </a:solidFill>
              </a:rPr>
              <a:t>05-113-06100  ANDY’S MESA FEDERAL  #24</a:t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pt-BR" sz="2000" dirty="0">
                <a:solidFill>
                  <a:schemeClr val="tx1"/>
                </a:solidFill>
              </a:rPr>
              <a:t>Inspection Date : 2/18/2022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1" y="5076826"/>
            <a:ext cx="4209256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Meter housing with </a:t>
            </a:r>
            <a:r>
              <a:rPr lang="en-US" sz="1200" dirty="0"/>
              <a:t>sign and Separator</a:t>
            </a:r>
          </a:p>
          <a:p>
            <a:pPr algn="ctr"/>
            <a:endParaRPr lang="en-US" sz="1200" dirty="0"/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019" y="1877557"/>
            <a:ext cx="4114800" cy="30861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835524" y="5076826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Fresh water tank</a:t>
            </a: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5638800" y="6256795"/>
            <a:ext cx="3069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Inspection Doc # </a:t>
            </a:r>
            <a:r>
              <a:rPr lang="en-US" b="1" dirty="0" smtClean="0"/>
              <a:t>693804092</a:t>
            </a:r>
            <a:endParaRPr lang="en-US" dirty="0"/>
          </a:p>
        </p:txBody>
      </p:sp>
      <p:pic>
        <p:nvPicPr>
          <p:cNvPr id="11" name="Content Placeholder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13" y="1873866"/>
            <a:ext cx="4124644" cy="3093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87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314" y="261256"/>
            <a:ext cx="8229600" cy="1503133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PARADOX UPSTREAM LLC - </a:t>
            </a:r>
            <a:r>
              <a:rPr lang="en-US" sz="2000" dirty="0" smtClean="0">
                <a:solidFill>
                  <a:schemeClr val="tx1"/>
                </a:solidFill>
              </a:rPr>
              <a:t>10453</a:t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API# 05-113-06100  ANDY’S MESA FEDERAL  #24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pt-BR" sz="2000" dirty="0">
                <a:solidFill>
                  <a:schemeClr val="tx1"/>
                </a:solidFill>
              </a:rPr>
              <a:t>Inspection Date : 2/18/2022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1" y="5076826"/>
            <a:ext cx="4209256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/>
              <a:t>Produced water and Condensate tank battery</a:t>
            </a: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5632647" y="6324600"/>
            <a:ext cx="3069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Inspection Doc # </a:t>
            </a:r>
            <a:r>
              <a:rPr lang="en-US" b="1" dirty="0" smtClean="0"/>
              <a:t>693804092</a:t>
            </a:r>
            <a:endParaRPr lang="en-US" dirty="0"/>
          </a:p>
        </p:txBody>
      </p:sp>
      <p:pic>
        <p:nvPicPr>
          <p:cNvPr id="11" name="Content Placeholder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13" y="1873866"/>
            <a:ext cx="4124644" cy="3093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74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3633</TotalTime>
  <Words>95</Words>
  <Application>Microsoft Office PowerPoint</Application>
  <PresentationFormat>On-screen Show (4:3)</PresentationFormat>
  <Paragraphs>11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PARADOX UPSTREAM LLC - 10453 API# 05-113-06100  ANDY’S MESA FEDERAL  #24 Inspection Date : 2/18/2022</vt:lpstr>
      <vt:lpstr>PARADOX UPSTREAM LLC - 10453 API# 05-113-06100  ANDY’S MESA FEDERAL  #24 Inspection Date : 2/18/2022</vt:lpstr>
      <vt:lpstr>PARADOX UPSTREAM LLC - 10453 API# 05-113-06100  ANDY’S MESA FEDERAL  #24 Inspection Date : 2/18/2022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Browning, Chuck</cp:lastModifiedBy>
  <cp:revision>311</cp:revision>
  <dcterms:created xsi:type="dcterms:W3CDTF">2014-10-03T21:02:56Z</dcterms:created>
  <dcterms:modified xsi:type="dcterms:W3CDTF">2022-02-20T19:10:41Z</dcterms:modified>
</cp:coreProperties>
</file>