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handoutMasterIdLst>
    <p:handoutMasterId r:id="rId5"/>
  </p:handoutMasterIdLst>
  <p:sldIdLst>
    <p:sldId id="256" r:id="rId2"/>
    <p:sldId id="257" r:id="rId3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108" d="100"/>
          <a:sy n="108" d="100"/>
        </p:scale>
        <p:origin x="1374" y="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7/29/2024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7/29/2024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Location ID: #######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842" y="6280384"/>
            <a:ext cx="1465916" cy="418833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/>
              <a:t/>
            </a:r>
            <a:br>
              <a:rPr lang="en-US" sz="2400" dirty="0"/>
            </a:br>
            <a:r>
              <a:rPr lang="en-US" sz="2400" dirty="0" smtClean="0"/>
              <a:t>FRITZLER RESOURCES INC.</a:t>
            </a:r>
            <a:br>
              <a:rPr lang="en-US" sz="2400" dirty="0" smtClean="0"/>
            </a:br>
            <a:r>
              <a:rPr lang="en-US" sz="2400" dirty="0" smtClean="0"/>
              <a:t>WITTENBERG </a:t>
            </a:r>
            <a:r>
              <a:rPr lang="en-US" sz="2400" dirty="0" smtClean="0"/>
              <a:t>1   121-05510</a:t>
            </a:r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 smtClean="0"/>
              <a:t>OP. # 31257</a:t>
            </a:r>
            <a:br>
              <a:rPr lang="en-US" sz="2400" dirty="0" smtClean="0"/>
            </a:br>
            <a:r>
              <a:rPr lang="en-US" sz="2400" dirty="0" smtClean="0"/>
              <a:t/>
            </a:r>
            <a:br>
              <a:rPr lang="en-US" sz="2400" dirty="0" smtClean="0"/>
            </a:br>
            <a:endParaRPr lang="en-US" sz="24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46612" y="4802818"/>
            <a:ext cx="4040188" cy="531181"/>
          </a:xfrm>
        </p:spPr>
        <p:txBody>
          <a:bodyPr>
            <a:normAutofit/>
          </a:bodyPr>
          <a:lstStyle/>
          <a:p>
            <a:r>
              <a:rPr lang="en-US" dirty="0" smtClean="0"/>
              <a:t> PUMP JACK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WELLHEAD – SIGNAGE –</a:t>
            </a:r>
          </a:p>
        </p:txBody>
      </p:sp>
      <p:pic>
        <p:nvPicPr>
          <p:cNvPr id="8" name="Picture Placeholder 7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536352" y="2054572"/>
            <a:ext cx="2343150" cy="2063055"/>
          </a:xfrm>
        </p:spPr>
      </p:pic>
      <p:pic>
        <p:nvPicPr>
          <p:cNvPr id="7" name="Picture Placeholder 6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551114" y="2010023"/>
            <a:ext cx="2343150" cy="2152154"/>
          </a:xfrm>
        </p:spPr>
      </p:pic>
    </p:spTree>
    <p:extLst>
      <p:ext uri="{BB962C8B-B14F-4D97-AF65-F5344CB8AC3E}">
        <p14:creationId xmlns:p14="http://schemas.microsoft.com/office/powerpoint/2010/main" val="2845918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dirty="0" smtClean="0"/>
              <a:t>FRITZLER  RESOURCES</a:t>
            </a:r>
            <a:br>
              <a:rPr lang="en-US" sz="2800" dirty="0" smtClean="0"/>
            </a:br>
            <a:r>
              <a:rPr lang="en-US" sz="2800" dirty="0" smtClean="0"/>
              <a:t>WITTENBERG 1</a:t>
            </a:r>
            <a:endParaRPr lang="en-US" sz="28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 </a:t>
            </a:r>
            <a:r>
              <a:rPr lang="en-US" smtClean="0"/>
              <a:t>LEAK AT GEARBOX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 smtClean="0"/>
              <a:t>LEAK AT GEARBOX</a:t>
            </a:r>
            <a:endParaRPr lang="en-US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446609" y="1675209"/>
            <a:ext cx="3124200" cy="2821781"/>
          </a:xfrm>
        </p:spPr>
      </p:pic>
      <p:pic>
        <p:nvPicPr>
          <p:cNvPr id="8" name="Picture Placeholder 7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649391" y="1751409"/>
            <a:ext cx="3124200" cy="2669381"/>
          </a:xfrm>
        </p:spPr>
      </p:pic>
    </p:spTree>
    <p:extLst>
      <p:ext uri="{BB962C8B-B14F-4D97-AF65-F5344CB8AC3E}">
        <p14:creationId xmlns:p14="http://schemas.microsoft.com/office/powerpoint/2010/main" val="213876140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994</TotalTime>
  <Words>36</Words>
  <Application>Microsoft Office PowerPoint</Application>
  <PresentationFormat>On-screen Show (4:3)</PresentationFormat>
  <Paragraphs>6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Wingdings</vt:lpstr>
      <vt:lpstr>Office Theme</vt:lpstr>
      <vt:lpstr>  FRITZLER RESOURCES INC. WITTENBERG 1   121-05510 OP. # 31257  </vt:lpstr>
      <vt:lpstr>FRITZLER  RESOURCES WITTENBERG 1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Schure, Kym</cp:lastModifiedBy>
  <cp:revision>150</cp:revision>
  <dcterms:created xsi:type="dcterms:W3CDTF">2014-10-03T21:02:56Z</dcterms:created>
  <dcterms:modified xsi:type="dcterms:W3CDTF">2024-07-29T17:06:59Z</dcterms:modified>
</cp:coreProperties>
</file>