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64" d="100"/>
          <a:sy n="64" d="100"/>
        </p:scale>
        <p:origin x="67" y="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7/29/2021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305800" cy="868362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ID, Name: </a:t>
            </a:r>
            <a:r>
              <a:rPr lang="en-US" sz="1600" dirty="0" smtClean="0"/>
              <a:t>332688, WARDELL-63N65W 7SWNE</a:t>
            </a: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1828800" y="5410200"/>
            <a:ext cx="5562600" cy="53340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en-US" sz="1200" dirty="0" smtClean="0"/>
              <a:t>Photo </a:t>
            </a:r>
            <a:r>
              <a:rPr lang="en-US" sz="1200" dirty="0" smtClean="0"/>
              <a:t>1</a:t>
            </a:r>
          </a:p>
          <a:p>
            <a:pPr algn="ctr"/>
            <a:r>
              <a:rPr lang="en-US" sz="1200" dirty="0" smtClean="0"/>
              <a:t>05-123-23211</a:t>
            </a:r>
          </a:p>
          <a:p>
            <a:pPr algn="ctr"/>
            <a:r>
              <a:rPr lang="en-US" sz="1200" dirty="0" smtClean="0"/>
              <a:t>WARDELL 17-7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8" r="2828"/>
          <a:stretch>
            <a:fillRect/>
          </a:stretch>
        </p:blipFill>
        <p:spPr>
          <a:xfrm>
            <a:off x="3016250" y="1143000"/>
            <a:ext cx="2965450" cy="4191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819</TotalTime>
  <Words>18</Words>
  <Application>Microsoft Office PowerPoint</Application>
  <PresentationFormat>On-screen Show (4:3)</PresentationFormat>
  <Paragraphs>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ID, Name: 332688, WARDELL-63N65W 7SWNE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Carlile, Craig</cp:lastModifiedBy>
  <cp:revision>110</cp:revision>
  <dcterms:created xsi:type="dcterms:W3CDTF">2014-10-03T21:02:56Z</dcterms:created>
  <dcterms:modified xsi:type="dcterms:W3CDTF">2021-07-29T17:31:42Z</dcterms:modified>
</cp:coreProperties>
</file>