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erman, Susan" initials="SS" lastIdx="1" clrIdx="0">
    <p:extLst>
      <p:ext uri="{19B8F6BF-5375-455C-9EA6-DF929625EA0E}">
        <p15:presenceInfo xmlns:p15="http://schemas.microsoft.com/office/powerpoint/2012/main" userId="65f916feef348ae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12T14:43:08.439" idx="1">
    <p:pos x="10" y="10"/>
    <p:text/>
    <p:extLst>
      <p:ext uri="{C676402C-5697-4E1C-873F-D02D1690AC5C}">
        <p15:threadingInfo xmlns:p15="http://schemas.microsoft.com/office/powerpoint/2012/main" timeZoneBias="3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924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797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184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596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72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88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41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56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99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7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A43CF-9F1F-4DDA-8618-9F713027357E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3B24-4AA8-434E-973C-4A4F49C07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30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GMT Exploration Company LLC, Marble 6-65 24-12 1HN</a:t>
            </a:r>
            <a:br>
              <a:rPr lang="en-US" sz="2800" dirty="0" smtClean="0"/>
            </a:br>
            <a:r>
              <a:rPr lang="en-US" sz="2800" dirty="0" smtClean="0"/>
              <a:t>039-06693</a:t>
            </a:r>
            <a:br>
              <a:rPr lang="en-US" sz="2800" dirty="0" smtClean="0"/>
            </a:br>
            <a:r>
              <a:rPr lang="en-US" sz="2800" dirty="0" smtClean="0"/>
              <a:t>Inspection #688312591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4/25/2022</a:t>
            </a:r>
          </a:p>
          <a:p>
            <a:r>
              <a:rPr lang="en-US" dirty="0" smtClean="0"/>
              <a:t>Surface Cementing/Spill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8" y="5524585"/>
            <a:ext cx="3949206" cy="12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8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115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13" y="0"/>
            <a:ext cx="520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25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201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175" y="0"/>
            <a:ext cx="5327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960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209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213" y="0"/>
            <a:ext cx="904398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09484" y="1395663"/>
            <a:ext cx="1744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Ensign 161 rig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828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602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88" y="0"/>
            <a:ext cx="515302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19147" y="1143000"/>
            <a:ext cx="2394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Four water tanks and one D822 tank (closest to me). Labeling needed on all (done) and containment for D822 tank.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45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642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205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703_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88" y="0"/>
            <a:ext cx="5153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8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720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738" y="0"/>
            <a:ext cx="5214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163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755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038" y="0"/>
            <a:ext cx="524192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39463" y="1118937"/>
            <a:ext cx="1997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Shows backside of water and D822 tanks.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032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822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300" y="0"/>
            <a:ext cx="535781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03368" y="1010653"/>
            <a:ext cx="17686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These drums were maintained ASAP.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254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848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800" y="0"/>
            <a:ext cx="523081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63526" y="1395663"/>
            <a:ext cx="1540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Mud tanks.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471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642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600" y="0"/>
            <a:ext cx="53848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27432" y="1070811"/>
            <a:ext cx="2021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Surface casing 9 5/8”, J-55 LTC pipe. 12 ½” hole.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512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700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0"/>
            <a:ext cx="68199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77926" y="950495"/>
            <a:ext cx="2225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Surface casing.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678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5136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00" y="0"/>
            <a:ext cx="5283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182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54553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325" y="0"/>
            <a:ext cx="5211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034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20425_145700_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0"/>
            <a:ext cx="6819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410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80</Words>
  <Application>Microsoft Office PowerPoint</Application>
  <PresentationFormat>Widescreen</PresentationFormat>
  <Paragraphs>10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GMT Exploration Company LLC, Marble 6-65 24-12 1HN 039-06693 Inspection #688312591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GMT Exploration Company LLC, Marble 6-65 24-12 1HN 039-06693 Inspection #688312591</dc:title>
  <dc:creator>Sherman, Susan</dc:creator>
  <cp:lastModifiedBy>Sherman, Susan</cp:lastModifiedBy>
  <cp:revision>1</cp:revision>
  <dcterms:created xsi:type="dcterms:W3CDTF">2022-05-12T20:19:50Z</dcterms:created>
  <dcterms:modified xsi:type="dcterms:W3CDTF">2022-05-12T20:47:06Z</dcterms:modified>
</cp:coreProperties>
</file>