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05-095-06088</a:t>
            </a:r>
            <a:br>
              <a:rPr lang="en-US" sz="1600" dirty="0" smtClean="0"/>
            </a:br>
            <a:r>
              <a:rPr lang="en-US" sz="1600" dirty="0" smtClean="0"/>
              <a:t>Amherst </a:t>
            </a:r>
            <a:r>
              <a:rPr lang="en-US" sz="1600" dirty="0" smtClean="0"/>
              <a:t>Field </a:t>
            </a:r>
            <a:r>
              <a:rPr lang="en-US" sz="1600" dirty="0"/>
              <a:t> </a:t>
            </a:r>
            <a:r>
              <a:rPr lang="en-US" sz="1600" dirty="0" err="1" smtClean="0"/>
              <a:t>Oltjenbruns</a:t>
            </a:r>
            <a:r>
              <a:rPr lang="en-US" sz="1600" dirty="0" smtClean="0"/>
              <a:t> 3-6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26862" y="2378874"/>
            <a:ext cx="2514595" cy="1414460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19198" y="2378872"/>
            <a:ext cx="2514599" cy="1414462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MR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Wellhead-PJ-PM-Signage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1249</TotalTime>
  <Words>16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05-095-06088 Amherst Field  Oltjenbruns 3-6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192</cp:revision>
  <dcterms:created xsi:type="dcterms:W3CDTF">2014-10-03T21:02:56Z</dcterms:created>
  <dcterms:modified xsi:type="dcterms:W3CDTF">2022-08-31T16:14:18Z</dcterms:modified>
</cp:coreProperties>
</file>