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90" d="100"/>
          <a:sy n="90" d="100"/>
        </p:scale>
        <p:origin x="-1123" y="-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957925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525673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Newlander</a:t>
            </a:r>
            <a:r>
              <a:rPr lang="en-US" sz="1600" dirty="0" smtClean="0"/>
              <a:t> #1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08214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Wellhead, pumping unit view.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 View.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810</TotalTime>
  <Words>11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Newlander #1 API: 05-001-08214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105</cp:revision>
  <dcterms:created xsi:type="dcterms:W3CDTF">2014-10-03T21:02:56Z</dcterms:created>
  <dcterms:modified xsi:type="dcterms:W3CDTF">2017-06-02T18:43:46Z</dcterms:modified>
</cp:coreProperties>
</file>