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E64EF-810A-4840-87AB-2D714BFB206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5B48B-F27B-48BD-954F-A40EE45D433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Caerus Piceance </a:t>
            </a:r>
            <a:r>
              <a:rPr lang="en-US" dirty="0"/>
              <a:t>LLC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UNOCAL 24-4D </a:t>
            </a:r>
          </a:p>
          <a:p>
            <a:r>
              <a:rPr lang="en-US" dirty="0" smtClean="0"/>
              <a:t>Location # 335778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Landfarm on hillside </a:t>
            </a:r>
            <a:endParaRPr lang="en-US" dirty="0"/>
          </a:p>
        </p:txBody>
      </p:sp>
      <p:pic>
        <p:nvPicPr>
          <p:cNvPr id="5" name="Content Placeholder 4" descr="DSCN61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run on BMPs</a:t>
            </a:r>
            <a:endParaRPr lang="en-US" dirty="0"/>
          </a:p>
        </p:txBody>
      </p:sp>
      <p:pic>
        <p:nvPicPr>
          <p:cNvPr id="5" name="Content Placeholder 4" descr="DSCN617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7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Caerus Piceance LLC</vt:lpstr>
      <vt:lpstr>Landfarm on hillside </vt:lpstr>
      <vt:lpstr>No run on BMPs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Caerus Piceance LLC</dc:title>
  <dc:creator>Mike Longworth</dc:creator>
  <cp:lastModifiedBy>Mike Longworth</cp:lastModifiedBy>
  <cp:revision>1</cp:revision>
  <dcterms:created xsi:type="dcterms:W3CDTF">2014-12-22T20:48:39Z</dcterms:created>
  <dcterms:modified xsi:type="dcterms:W3CDTF">2014-12-22T20:55:34Z</dcterms:modified>
</cp:coreProperties>
</file>