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Sterkel</a:t>
            </a:r>
            <a:r>
              <a:rPr lang="en-US" sz="1600" dirty="0" smtClean="0"/>
              <a:t>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05-00-07315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Battery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 head, pumping unit, &amp; prime mover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800" dirty="0"/>
              <a:t>Inspection Photos</a:t>
            </a:r>
            <a:br>
              <a:rPr lang="en-US" sz="1800" dirty="0"/>
            </a:br>
            <a:r>
              <a:rPr lang="en-US" sz="1800" dirty="0"/>
              <a:t>Location Name: </a:t>
            </a:r>
            <a:r>
              <a:rPr lang="en-US" sz="1800" dirty="0" err="1"/>
              <a:t>Sterkel</a:t>
            </a:r>
            <a:r>
              <a:rPr lang="en-US" sz="1800" dirty="0"/>
              <a:t> 1</a:t>
            </a:r>
            <a:br>
              <a:rPr lang="en-US" sz="1800" dirty="0"/>
            </a:br>
            <a:r>
              <a:rPr lang="en-US" sz="1800" dirty="0"/>
              <a:t>API: 05-00-07315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1” supply line at unit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1” Supply line going to pumping unit?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53656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833</TotalTime>
  <Words>30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Sterkel 1 API: 05-00-07315</vt:lpstr>
      <vt:lpstr>Inspection Photos Location Name: Sterkel 1 API: 05-00-07315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2017-05-25T20:25:25Z</dcterms:modified>
</cp:coreProperties>
</file>