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34F39-FDD2-454C-BC33-70BEDB4640E8}" type="datetimeFigureOut">
              <a:rPr lang="en-US" smtClean="0"/>
              <a:t>12/12/2014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1B2B5-912F-4432-ADD6-D7C2255DC86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Shell TR 41-6-697</a:t>
            </a:r>
          </a:p>
          <a:p>
            <a:r>
              <a:rPr lang="en-US" dirty="0" smtClean="0"/>
              <a:t>Location# 324408</a:t>
            </a:r>
          </a:p>
          <a:p>
            <a:r>
              <a:rPr lang="en-US" dirty="0" smtClean="0"/>
              <a:t>API. </a:t>
            </a:r>
            <a:r>
              <a:rPr lang="en-US" smtClean="0"/>
              <a:t># 05-045-14092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 head</a:t>
            </a:r>
            <a:endParaRPr lang="en-US" dirty="0"/>
          </a:p>
        </p:txBody>
      </p:sp>
      <p:pic>
        <p:nvPicPr>
          <p:cNvPr id="4" name="Content Placeholder 3" descr="DSCN59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Stains on location Oily buckets and junk on edge of location</a:t>
            </a:r>
            <a:endParaRPr lang="en-US" dirty="0"/>
          </a:p>
        </p:txBody>
      </p:sp>
      <p:pic>
        <p:nvPicPr>
          <p:cNvPr id="4" name="Content Placeholder 3" descr="DSCN59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Junk and Uncontained and open oily water buckets</a:t>
            </a:r>
            <a:endParaRPr lang="en-US" dirty="0"/>
          </a:p>
        </p:txBody>
      </p:sp>
      <p:pic>
        <p:nvPicPr>
          <p:cNvPr id="7" name="Content Placeholder 6" descr="DSCN597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8" name="Content Placeholder 7" descr="DSCN597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33</Words>
  <Application>Microsoft Office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Energy</vt:lpstr>
      <vt:lpstr>Well head</vt:lpstr>
      <vt:lpstr>Stains on location Oily buckets and junk on edge of location</vt:lpstr>
      <vt:lpstr>Junk and Uncontained and open oily water buckets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</dc:title>
  <dc:creator>Mike Longworth</dc:creator>
  <cp:lastModifiedBy>Mike Longworth</cp:lastModifiedBy>
  <cp:revision>1</cp:revision>
  <dcterms:created xsi:type="dcterms:W3CDTF">2014-12-12T22:06:22Z</dcterms:created>
  <dcterms:modified xsi:type="dcterms:W3CDTF">2014-12-12T22:15:34Z</dcterms:modified>
</cp:coreProperties>
</file>