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9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Cyrus Johnson A1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ID:005-067-07465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 Disconnected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 from compressor discharge and blind flanges installed.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#2 Disconnected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 from compressor suction and blind flanges installed.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Cyrus Johnson A1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ID:005-067-07465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#3 Compressor PVB not in use.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#4 Compressor and cooler bay not in use.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2715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Cyrus Johnson A1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ID:005-067-07465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#5 Compressor exhaust manifold and muffler not in use.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#6 Compressor knockout pot and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 not in use.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7227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</TotalTime>
  <Words>76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BP Location Name: Cyrus Johnson A1 Location ID:005-067-07465 </vt:lpstr>
      <vt:lpstr>Inspection Photos BP Location Name: Cyrus Johnson A1 Location ID:005-067-07465 </vt:lpstr>
      <vt:lpstr>Inspection Photos BP Location Name: Cyrus Johnson A1 Location ID:005-067-07465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107</cp:revision>
  <dcterms:created xsi:type="dcterms:W3CDTF">2014-10-03T21:02:56Z</dcterms:created>
  <dcterms:modified xsi:type="dcterms:W3CDTF">2019-09-25T23:10:27Z</dcterms:modified>
</cp:coreProperties>
</file>