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12/23/2021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Duke Gas Co. LLC 25255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Shriner 43-22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125-11389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Sign @ MR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Sign</a:t>
            </a:r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945</TotalTime>
  <Words>23</Words>
  <Application>Microsoft Office PowerPoint</Application>
  <PresentationFormat>On-screen Show (4:3)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Duke Gas Co. LLC 25255 Location Name: Shriner 43-22 Location ID: 125-11389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138</cp:revision>
  <dcterms:created xsi:type="dcterms:W3CDTF">2014-10-03T21:02:56Z</dcterms:created>
  <dcterms:modified xsi:type="dcterms:W3CDTF">2021-12-23T19:16:44Z</dcterms:modified>
</cp:coreProperties>
</file>