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Seltzer Farms A#4</a:t>
            </a:r>
            <a:br>
              <a:rPr lang="en-US" sz="1600" dirty="0" smtClean="0"/>
            </a:br>
            <a:r>
              <a:rPr lang="en-US" sz="1600" dirty="0" smtClean="0"/>
              <a:t>API: 05-001-08725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Battery/wellhead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Wellhead view, Note: Capped &amp; marked supply line.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smtClean="0"/>
              <a:t>Inspection Photos</a:t>
            </a:r>
            <a:br>
              <a:rPr lang="en-US" sz="2000" smtClean="0"/>
            </a:br>
            <a:r>
              <a:rPr lang="en-US" sz="2000" smtClean="0"/>
              <a:t>Location Name: Seltzer Farms A#4</a:t>
            </a:r>
            <a:br>
              <a:rPr lang="en-US" sz="2000" smtClean="0"/>
            </a:br>
            <a:r>
              <a:rPr lang="en-US" sz="2000" smtClean="0"/>
              <a:t>API: 05-001-08725</a:t>
            </a:r>
            <a:endParaRPr lang="en-US" sz="2000" u="sng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mtClean="0"/>
              <a:t>Separator cabinet, Note: supply line, capped &amp; marked. 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Capped &amp; marked supply line next to ground valve on flowline.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" r="14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14465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3689</TotalTime>
  <Words>41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Seltzer Farms A#4 API: 05-001-08725</vt:lpstr>
      <vt:lpstr>Inspection Photos Location Name: Seltzer Farms A#4 API: 05-001-08725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2017-05-25T17:08:59Z</dcterms:modified>
</cp:coreProperties>
</file>