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08" d="100"/>
          <a:sy n="108" d="100"/>
        </p:scale>
        <p:origin x="1374" y="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>IMPETRO RESOURCES LLC</a:t>
            </a:r>
            <a:br>
              <a:rPr lang="en-US" sz="2400" dirty="0" smtClean="0"/>
            </a:br>
            <a:r>
              <a:rPr lang="en-US" sz="2400" dirty="0" smtClean="0"/>
              <a:t>PARR 1    121-08996</a:t>
            </a:r>
            <a:br>
              <a:rPr lang="en-US" sz="2400" dirty="0" smtClean="0"/>
            </a:br>
            <a:r>
              <a:rPr lang="en-US" sz="2400" dirty="0" smtClean="0"/>
              <a:t>OP. # </a:t>
            </a:r>
            <a:r>
              <a:rPr lang="en-US" sz="2400" dirty="0" smtClean="0"/>
              <a:t>10690</a:t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000" dirty="0" smtClean="0"/>
              <a:t>KP KAUFFMAN CO. INC. </a:t>
            </a:r>
            <a:br>
              <a:rPr lang="en-US" sz="2000" dirty="0" smtClean="0"/>
            </a:br>
            <a:r>
              <a:rPr lang="en-US" sz="2000" dirty="0" smtClean="0"/>
              <a:t>PARR 2    121-09275</a:t>
            </a:r>
            <a:br>
              <a:rPr lang="en-US" sz="2000" dirty="0" smtClean="0"/>
            </a:br>
            <a:r>
              <a:rPr lang="en-US" sz="2000" dirty="0" smtClean="0"/>
              <a:t>OPERATOR# 46290</a:t>
            </a:r>
            <a:br>
              <a:rPr lang="en-US" sz="2000" dirty="0" smtClean="0"/>
            </a:b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46612" y="4802818"/>
            <a:ext cx="4040188" cy="531181"/>
          </a:xfrm>
        </p:spPr>
        <p:txBody>
          <a:bodyPr>
            <a:normAutofit/>
          </a:bodyPr>
          <a:lstStyle/>
          <a:p>
            <a:r>
              <a:rPr lang="en-US"/>
              <a:t> </a:t>
            </a:r>
            <a:r>
              <a:rPr lang="en-US" smtClean="0"/>
              <a:t>PJ – PM - CONTAINMENT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WELLHEAD SIGNAGE</a:t>
            </a:r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3118" y="1051722"/>
            <a:ext cx="3230561" cy="3962400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90319" y="1051719"/>
            <a:ext cx="3230562" cy="3962400"/>
          </a:xfrm>
        </p:spPr>
      </p:pic>
    </p:spTree>
    <p:extLst>
      <p:ext uri="{BB962C8B-B14F-4D97-AF65-F5344CB8AC3E}">
        <p14:creationId xmlns:p14="http://schemas.microsoft.com/office/powerpoint/2010/main" val="284591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800" dirty="0" smtClean="0"/>
              <a:t>KPK CO. INC.</a:t>
            </a:r>
            <a:br>
              <a:rPr lang="en-US" sz="1800" dirty="0" smtClean="0"/>
            </a:br>
            <a:r>
              <a:rPr lang="en-US" sz="1800" dirty="0" smtClean="0"/>
              <a:t>PARR 2   121-09275</a:t>
            </a:r>
            <a:endParaRPr lang="en-US" sz="1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TANK BATTERY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TANK BATTERY SIGNAGE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39369595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1072</TotalTime>
  <Words>67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  IMPETRO RESOURCES LLC PARR 1    121-08996 OP. # 10690      KP KAUFFMAN CO. INC.  PARR 2    121-09275 OPERATOR# 46290           </vt:lpstr>
      <vt:lpstr>KPK CO. INC. PARR 2   121-09275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166</cp:revision>
  <dcterms:created xsi:type="dcterms:W3CDTF">2014-10-03T21:02:56Z</dcterms:created>
  <dcterms:modified xsi:type="dcterms:W3CDTF">2024-07-30T20:54:02Z</dcterms:modified>
</cp:coreProperties>
</file>